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34"/>
  </p:notesMasterIdLst>
  <p:handoutMasterIdLst>
    <p:handoutMasterId r:id="rId35"/>
  </p:handoutMasterIdLst>
  <p:sldIdLst>
    <p:sldId id="256" r:id="rId3"/>
    <p:sldId id="503" r:id="rId4"/>
    <p:sldId id="337" r:id="rId5"/>
    <p:sldId id="401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5" r:id="rId18"/>
    <p:sldId id="407" r:id="rId19"/>
    <p:sldId id="486" r:id="rId20"/>
    <p:sldId id="487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7" r:id="rId29"/>
    <p:sldId id="496" r:id="rId30"/>
    <p:sldId id="499" r:id="rId31"/>
    <p:sldId id="501" r:id="rId32"/>
    <p:sldId id="288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0">
          <p15:clr>
            <a:srgbClr val="A4A3A4"/>
          </p15:clr>
        </p15:guide>
        <p15:guide id="2" pos="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N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D7011"/>
    <a:srgbClr val="1D7ED4"/>
    <a:srgbClr val="3CB4E8"/>
    <a:srgbClr val="95C079"/>
    <a:srgbClr val="2593D3"/>
    <a:srgbClr val="368AD7"/>
    <a:srgbClr val="00B0F0"/>
    <a:srgbClr val="0E6EB9"/>
    <a:srgbClr val="EC8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5101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>
        <p:guide orient="horz" pos="2580"/>
        <p:guide pos="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notesViewPr>
    <p:cSldViewPr snapToGrid="0">
      <p:cViewPr varScale="1">
        <p:scale>
          <a:sx n="54" d="100"/>
          <a:sy n="54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DBCD6-624A-5F4B-BB41-3A91C54F9FE9}" type="datetimeFigureOut">
              <a:rPr kumimoji="1" lang="zh-CN" altLang="en-US" smtClean="0"/>
              <a:t>2022/5/31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FD92F-DC6A-A94D-8531-D1A25DF27B7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657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A1966-8100-472E-A90F-63289D8B0FEC}" type="datetimeFigureOut">
              <a:rPr lang="zh-CN" altLang="en-US" smtClean="0"/>
              <a:t>2022/5/31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CC43D-21CD-4C6F-BAAB-ADECB350D4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6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CC43D-21CD-4C6F-BAAB-ADECB350D4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705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A6F1D8B1-0CB4-469C-9FEB-ADBFD9F35A6C}" type="slidenum">
              <a:rPr lang="zh-CN" altLang="en-US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24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A6F1D8B1-0CB4-469C-9FEB-ADBFD9F35A6C}" type="slidenum">
              <a:rPr lang="zh-CN" altLang="en-US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22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A6F1D8B1-0CB4-469C-9FEB-ADBFD9F35A6C}" type="slidenum">
              <a:rPr lang="zh-CN" altLang="en-US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527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A6F1D8B1-0CB4-469C-9FEB-ADBFD9F35A6C}" type="slidenum">
              <a:rPr lang="zh-CN" altLang="en-US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47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A6F1D8B1-0CB4-469C-9FEB-ADBFD9F35A6C}" type="slidenum">
              <a:rPr lang="zh-CN" altLang="en-US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1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A6F1D8B1-0CB4-469C-9FEB-ADBFD9F35A6C}" type="slidenum">
              <a:rPr lang="zh-CN" altLang="en-US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1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CC43D-21CD-4C6F-BAAB-ADECB350D4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71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A6F1D8B1-0CB4-469C-9FEB-ADBFD9F35A6C}" type="slidenum">
              <a:rPr lang="zh-CN" altLang="en-US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77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A6F1D8B1-0CB4-469C-9FEB-ADBFD9F35A6C}" type="slidenum">
              <a:rPr lang="zh-CN" altLang="en-US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295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A6F1D8B1-0CB4-469C-9FEB-ADBFD9F35A6C}" type="slidenum">
              <a:rPr lang="zh-CN" altLang="en-US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216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A6F1D8B1-0CB4-469C-9FEB-ADBFD9F35A6C}" type="slidenum">
              <a:rPr lang="zh-CN" altLang="en-US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777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A6F1D8B1-0CB4-469C-9FEB-ADBFD9F35A6C}" type="slidenum">
              <a:rPr lang="zh-CN" altLang="en-US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4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fld id="{A6F1D8B1-0CB4-469C-9FEB-ADBFD9F35A6C}" type="slidenum">
              <a:rPr lang="zh-CN" altLang="en-US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86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276346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11</a:t>
            </a:r>
            <a:r>
              <a:rPr lang="zh-CN" altLang="en-US" dirty="0"/>
              <a:t>日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D0FEAC-F3AF-A34D-B6D3-C1A856752CCE}" type="datetimeFigureOut">
              <a:rPr kumimoji="1" lang="zh-CN" altLang="en-US" smtClean="0"/>
              <a:t>2022/5/31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B27F9-3AB2-D24F-A199-294864610B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339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BDCCF0-0EEE-4872-8CBB-C442F8A20E43}" type="datetime2">
              <a:rPr lang="zh-CN" altLang="en-US" smtClean="0"/>
              <a:t>2022年5月31日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 flipH="1">
            <a:off x="273131" y="320633"/>
            <a:ext cx="45719" cy="2731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756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01F76-1B51-454B-BA76-14EBD6A9F206}" type="datetimeFigureOut">
              <a:rPr lang="zh-CN" altLang="en-US"/>
              <a:t>2022/5/31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E0ACD1-1457-46DC-8BC8-45D9524729A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72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3FBDCCF0-0EEE-4872-8CBB-C442F8A20E43}" type="datetime2">
              <a:rPr lang="zh-CN" altLang="en-US" smtClean="0"/>
              <a:t>2022年5月31日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954741"/>
            <a:ext cx="12192000" cy="54057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D0FEAC-F3AF-A34D-B6D3-C1A856752CCE}" type="datetimeFigureOut">
              <a:rPr kumimoji="1" lang="zh-CN" altLang="en-US" smtClean="0"/>
              <a:t>2022/5/31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9B27F9-3AB2-D24F-A199-294864610BF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478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4105194"/>
            <a:ext cx="12192000" cy="19843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4" y="296863"/>
            <a:ext cx="2340535" cy="547311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 userDrawn="1"/>
        </p:nvSpPr>
        <p:spPr bwMode="auto">
          <a:xfrm>
            <a:off x="9849971" y="6368963"/>
            <a:ext cx="2342029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zh-CN" altLang="en-US" sz="1200" b="1" dirty="0">
                <a:solidFill>
                  <a:schemeClr val="bg2">
                    <a:lumMod val="9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创新    诚信    忧患    共赢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4071"/>
            <a:ext cx="12192000" cy="19843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7122"/>
            <a:ext cx="6786563" cy="19812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8" r:id="rId3"/>
    <p:sldLayoutId id="21474836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880" y="321376"/>
            <a:ext cx="1965829" cy="45969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 userDrawn="1"/>
        </p:nvSpPr>
        <p:spPr bwMode="auto">
          <a:xfrm>
            <a:off x="10287211" y="6599757"/>
            <a:ext cx="1904790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zh-CN" altLang="en-US" sz="1200" b="1" dirty="0">
                <a:solidFill>
                  <a:schemeClr val="bg2">
                    <a:lumMod val="9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创新    诚信    忧患    共赢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0" y="349266"/>
            <a:ext cx="1271588" cy="431800"/>
          </a:xfrm>
          <a:prstGeom prst="rect">
            <a:avLst/>
          </a:prstGeom>
          <a:solidFill>
            <a:srgbClr val="1C7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336676" y="328792"/>
            <a:ext cx="73025" cy="431800"/>
          </a:xfrm>
          <a:prstGeom prst="rect">
            <a:avLst/>
          </a:prstGeom>
          <a:solidFill>
            <a:srgbClr val="1C7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474789" y="565166"/>
            <a:ext cx="63500" cy="225425"/>
          </a:xfrm>
          <a:prstGeom prst="rect">
            <a:avLst/>
          </a:prstGeom>
          <a:solidFill>
            <a:srgbClr val="1C7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0287210" y="6480792"/>
            <a:ext cx="1332000" cy="21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1646678" y="6480792"/>
            <a:ext cx="547200" cy="21600"/>
          </a:xfrm>
          <a:prstGeom prst="rect">
            <a:avLst/>
          </a:prstGeom>
          <a:solidFill>
            <a:srgbClr val="1C7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936762"/>
            <a:ext cx="12191999" cy="54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080" y="4357689"/>
            <a:ext cx="1304008" cy="1304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14048" y="5716562"/>
            <a:ext cx="1136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关注了解更多</a:t>
            </a:r>
          </a:p>
        </p:txBody>
      </p:sp>
      <p:sp>
        <p:nvSpPr>
          <p:cNvPr id="6" name="矩形 5"/>
          <p:cNvSpPr/>
          <p:nvPr/>
        </p:nvSpPr>
        <p:spPr>
          <a:xfrm>
            <a:off x="1321675" y="1570163"/>
            <a:ext cx="9319684" cy="6155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0800000"/>
            </a:lightRig>
          </a:scene3d>
          <a:sp3d contourW="12700">
            <a:contourClr>
              <a:schemeClr val="bg1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>
              <a:bevelT w="0" h="0"/>
              <a:contourClr>
                <a:srgbClr val="DDDDDD"/>
              </a:contourClr>
            </a:sp3d>
          </a:bodyPr>
          <a:lstStyle/>
          <a:p>
            <a:pPr algn="ctr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4000" b="1" dirty="0" smtClean="0">
                <a:solidFill>
                  <a:srgbClr val="111111"/>
                </a:solidFill>
                <a:latin typeface="微软雅黑" panose="020B0503020204020204" charset="-122"/>
                <a:ea typeface="微软雅黑" panose="020B0503020204020204" charset="-122"/>
              </a:rPr>
              <a:t>楚贸展操作手册</a:t>
            </a:r>
            <a:endParaRPr lang="zh-CN" altLang="en-US" sz="4000" b="1" dirty="0">
              <a:solidFill>
                <a:srgbClr val="1111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21675" y="3705392"/>
            <a:ext cx="9319684" cy="3539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0800000"/>
            </a:lightRig>
          </a:scene3d>
          <a:sp3d contourW="12700">
            <a:contourClr>
              <a:schemeClr val="bg1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>
              <a:bevelT w="0" h="0"/>
              <a:contourClr>
                <a:srgbClr val="DDDDDD"/>
              </a:contourClr>
            </a:sp3d>
          </a:bodyPr>
          <a:lstStyle/>
          <a:p>
            <a:pPr algn="ctr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上海美华系统有限公司</a:t>
            </a:r>
          </a:p>
        </p:txBody>
      </p:sp>
      <p:sp>
        <p:nvSpPr>
          <p:cNvPr id="8" name="矩形 7"/>
          <p:cNvSpPr/>
          <p:nvPr/>
        </p:nvSpPr>
        <p:spPr>
          <a:xfrm>
            <a:off x="1321675" y="2382323"/>
            <a:ext cx="9319684" cy="5109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0800000"/>
            </a:lightRig>
          </a:scene3d>
          <a:sp3d contourW="12700">
            <a:contourClr>
              <a:schemeClr val="bg1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>
              <a:bevelT w="0" h="0"/>
              <a:contourClr>
                <a:srgbClr val="DDDDDD"/>
              </a:contourClr>
            </a:sp3d>
          </a:bodyPr>
          <a:lstStyle/>
          <a:p>
            <a:pPr algn="ctr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11111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——</a:t>
            </a:r>
            <a:r>
              <a:rPr lang="zh-CN" altLang="en-US" sz="3200" b="1" dirty="0" smtClean="0">
                <a:solidFill>
                  <a:srgbClr val="111111"/>
                </a:solidFill>
                <a:latin typeface="微软雅黑" panose="020B0503020204020204" charset="-122"/>
                <a:ea typeface="微软雅黑" panose="020B0503020204020204" charset="-122"/>
              </a:rPr>
              <a:t>外贸企业 </a:t>
            </a:r>
            <a:endParaRPr lang="zh-CN" altLang="en-US" sz="3200" b="1" dirty="0">
              <a:solidFill>
                <a:srgbClr val="11111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33" y="113574"/>
            <a:ext cx="1511111" cy="55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27983" y="317803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企业注册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436" y="1024000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、录入账户信息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19" y="1733346"/>
            <a:ext cx="10067925" cy="43529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21833" y="1087015"/>
            <a:ext cx="4717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注意：密码长度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8-20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必须包含一个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大写 字母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和一个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特殊字符（可选择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）和数字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79560"/>
            <a:ext cx="12191365" cy="5546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627983" y="317803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企业注册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25" y="908588"/>
            <a:ext cx="7943850" cy="58959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000188" y="908587"/>
            <a:ext cx="4717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、业务类型请选择外贸企业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2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、带星号为必填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436" y="1024000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、录入企业信息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下箭头 7"/>
          <p:cNvSpPr/>
          <p:nvPr/>
        </p:nvSpPr>
        <p:spPr>
          <a:xfrm rot="9000000" flipH="1" flipV="1">
            <a:off x="5257683" y="5637147"/>
            <a:ext cx="203609" cy="7912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4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27983" y="268962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24815" y="479883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、登录入口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43" y="1060136"/>
            <a:ext cx="11312412" cy="4874591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9149185" y="1529046"/>
            <a:ext cx="471949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rot="18647304">
            <a:off x="8523455" y="564849"/>
            <a:ext cx="256707" cy="113562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3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27983" y="268962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06" y="1200050"/>
            <a:ext cx="10705688" cy="527308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03366" y="549840"/>
            <a:ext cx="402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、输入账户密码，验证码，点击登录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0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3533"/>
            <a:ext cx="12192000" cy="488766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27983" y="268962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</a:t>
            </a: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前端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47184" y="461387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、登录后，显示后台入口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下箭头 8"/>
          <p:cNvSpPr/>
          <p:nvPr/>
        </p:nvSpPr>
        <p:spPr>
          <a:xfrm rot="9000000" flipH="1" flipV="1">
            <a:off x="9699794" y="505002"/>
            <a:ext cx="203609" cy="7912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936508" y="1368710"/>
            <a:ext cx="667801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9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6801"/>
            <a:ext cx="12192000" cy="55467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27983" y="268962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</a:t>
            </a:r>
            <a:r>
              <a:rPr lang="en-US" altLang="zh-CN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后台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50243" y="527469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、后台页面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下箭头 9"/>
          <p:cNvSpPr/>
          <p:nvPr/>
        </p:nvSpPr>
        <p:spPr>
          <a:xfrm rot="14639052" flipH="1" flipV="1">
            <a:off x="1628078" y="2399863"/>
            <a:ext cx="203609" cy="7912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42079" y="1884136"/>
            <a:ext cx="191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展会相关功能在展会管理菜单下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 rot="5400000" flipH="1" flipV="1">
            <a:off x="10368775" y="1402375"/>
            <a:ext cx="165565" cy="7101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342954" y="1573089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完善企业基本信息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 rot="5400000" flipH="1" flipV="1">
            <a:off x="10368775" y="1673858"/>
            <a:ext cx="165565" cy="7101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342954" y="1942421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修改密码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11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1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550"/>
            <a:ext cx="6096000" cy="67183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4031"/>
            <a:ext cx="12192000" cy="6862031"/>
          </a:xfrm>
          <a:prstGeom prst="rect">
            <a:avLst/>
          </a:prstGeom>
          <a:gradFill>
            <a:gsLst>
              <a:gs pos="51000">
                <a:srgbClr val="0270D1">
                  <a:alpha val="77000"/>
                  <a:lumMod val="95000"/>
                </a:srgbClr>
              </a:gs>
              <a:gs pos="0">
                <a:srgbClr val="0270D1"/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0836" y="0"/>
            <a:ext cx="5985164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Freeform 245"/>
          <p:cNvSpPr/>
          <p:nvPr/>
        </p:nvSpPr>
        <p:spPr bwMode="auto">
          <a:xfrm>
            <a:off x="2021792" y="1630943"/>
            <a:ext cx="1333850" cy="133385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212704" y="3253364"/>
            <a:ext cx="29520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rgbClr val="026FD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</a:t>
            </a:r>
            <a:r>
              <a:rPr lang="en-US" altLang="zh-CN" sz="5400" dirty="0" smtClean="0">
                <a:solidFill>
                  <a:srgbClr val="026FD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 </a:t>
            </a:r>
            <a:endParaRPr lang="zh-CN" altLang="en-US" sz="5400" dirty="0">
              <a:solidFill>
                <a:srgbClr val="026FD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TextBox 64"/>
          <p:cNvSpPr txBox="1"/>
          <p:nvPr/>
        </p:nvSpPr>
        <p:spPr>
          <a:xfrm>
            <a:off x="6557797" y="267240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展会管理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6557797" y="3429000"/>
            <a:ext cx="2931237" cy="73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TextBox 64"/>
          <p:cNvSpPr txBox="1"/>
          <p:nvPr/>
        </p:nvSpPr>
        <p:spPr>
          <a:xfrm>
            <a:off x="6557797" y="3715029"/>
            <a:ext cx="2012089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企业信息维护</a:t>
            </a:r>
            <a:endParaRPr lang="en-US" altLang="zh-CN" dirty="0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商品信息维护</a:t>
            </a:r>
            <a:endParaRPr lang="en-US" altLang="zh-CN" dirty="0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申请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参展</a:t>
            </a:r>
            <a:r>
              <a:rPr lang="en-US" altLang="zh-CN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卖家</a:t>
            </a:r>
            <a:r>
              <a:rPr lang="en-US" altLang="zh-CN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49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801"/>
            <a:ext cx="12192000" cy="55467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285" y="1977725"/>
            <a:ext cx="7219950" cy="4210050"/>
          </a:xfrm>
          <a:prstGeom prst="rect">
            <a:avLst/>
          </a:prstGeom>
        </p:spPr>
      </p:pic>
      <p:sp>
        <p:nvSpPr>
          <p:cNvPr id="16" name="TextBox 29"/>
          <p:cNvSpPr txBox="1"/>
          <p:nvPr/>
        </p:nvSpPr>
        <p:spPr>
          <a:xfrm>
            <a:off x="1627983" y="268962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企业信息维护</a:t>
            </a:r>
          </a:p>
        </p:txBody>
      </p:sp>
      <p:sp>
        <p:nvSpPr>
          <p:cNvPr id="20" name="下箭头 19"/>
          <p:cNvSpPr/>
          <p:nvPr/>
        </p:nvSpPr>
        <p:spPr>
          <a:xfrm rot="5400000" flipH="1" flipV="1">
            <a:off x="10368775" y="1402375"/>
            <a:ext cx="165565" cy="7101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342954" y="1573089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完善企业基本信息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2606723" y="1977725"/>
            <a:ext cx="6739365" cy="38040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9346088" y="4209333"/>
            <a:ext cx="27615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注意：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、上传图片时，先点击灰色部分，选择图片，再点击上传按钮。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、图片名称不能包含汉字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、图片名称长度不少于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6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位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、中英都要填写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7" name="下箭头 26"/>
          <p:cNvSpPr/>
          <p:nvPr/>
        </p:nvSpPr>
        <p:spPr>
          <a:xfrm rot="5400000" flipH="1" flipV="1">
            <a:off x="4921647" y="5677900"/>
            <a:ext cx="165565" cy="7101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4" grpId="0" animBg="1"/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78779"/>
            <a:ext cx="12192000" cy="56490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069" y="2051518"/>
            <a:ext cx="8705850" cy="4724400"/>
          </a:xfrm>
          <a:prstGeom prst="rect">
            <a:avLst/>
          </a:prstGeom>
        </p:spPr>
      </p:pic>
      <p:sp>
        <p:nvSpPr>
          <p:cNvPr id="16" name="TextBox 29"/>
          <p:cNvSpPr txBox="1"/>
          <p:nvPr/>
        </p:nvSpPr>
        <p:spPr>
          <a:xfrm>
            <a:off x="1627983" y="268962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商品信息</a:t>
            </a: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</a:t>
            </a:r>
          </a:p>
        </p:txBody>
      </p:sp>
      <p:sp>
        <p:nvSpPr>
          <p:cNvPr id="20" name="下箭头 19"/>
          <p:cNvSpPr/>
          <p:nvPr/>
        </p:nvSpPr>
        <p:spPr>
          <a:xfrm rot="5400000" flipH="1">
            <a:off x="9550434" y="1577060"/>
            <a:ext cx="309002" cy="6979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053915" y="1741987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点击新增按钮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0181919" y="3803319"/>
            <a:ext cx="20100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注意：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、图片必须要上传，长宽比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1:1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。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、图片名称不能包含汉字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3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、带星号的必填。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4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、填写完成后点击保存。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、中英文都要填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</a:rPr>
              <a:t>6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、图片清晰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7" name="下箭头 26"/>
          <p:cNvSpPr/>
          <p:nvPr/>
        </p:nvSpPr>
        <p:spPr>
          <a:xfrm rot="5400000" flipH="1" flipV="1">
            <a:off x="4748945" y="6190018"/>
            <a:ext cx="165565" cy="7101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5400000" flipH="1">
            <a:off x="1014693" y="4290729"/>
            <a:ext cx="279451" cy="5590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4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6" grpId="0"/>
      <p:bldP spid="27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02" y="1500514"/>
            <a:ext cx="11001375" cy="1228725"/>
          </a:xfrm>
          <a:prstGeom prst="rect">
            <a:avLst/>
          </a:prstGeom>
        </p:spPr>
      </p:pic>
      <p:sp>
        <p:nvSpPr>
          <p:cNvPr id="16" name="TextBox 29"/>
          <p:cNvSpPr txBox="1"/>
          <p:nvPr/>
        </p:nvSpPr>
        <p:spPr>
          <a:xfrm>
            <a:off x="1627983" y="268962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商品信息</a:t>
            </a: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维护</a:t>
            </a:r>
          </a:p>
        </p:txBody>
      </p:sp>
      <p:sp>
        <p:nvSpPr>
          <p:cNvPr id="20" name="下箭头 19"/>
          <p:cNvSpPr/>
          <p:nvPr/>
        </p:nvSpPr>
        <p:spPr>
          <a:xfrm rot="10800000" flipH="1">
            <a:off x="945266" y="4091290"/>
            <a:ext cx="279451" cy="5590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87645" y="4772745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可修改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29925" y="6084822"/>
            <a:ext cx="201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外贸企业操作</a:t>
            </a:r>
            <a:endParaRPr lang="zh-CN" altLang="en-US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下箭头 26"/>
          <p:cNvSpPr/>
          <p:nvPr/>
        </p:nvSpPr>
        <p:spPr>
          <a:xfrm rot="5400000" flipH="1" flipV="1">
            <a:off x="2116420" y="3351904"/>
            <a:ext cx="165565" cy="71011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70715" y="3368409"/>
            <a:ext cx="1252024" cy="620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新增</a:t>
            </a:r>
            <a:endParaRPr lang="zh-CN" altLang="en-US" sz="2000" b="1" dirty="0"/>
          </a:p>
        </p:txBody>
      </p:sp>
      <p:sp>
        <p:nvSpPr>
          <p:cNvPr id="11" name="圆角矩形 10"/>
          <p:cNvSpPr/>
          <p:nvPr/>
        </p:nvSpPr>
        <p:spPr>
          <a:xfrm>
            <a:off x="2554260" y="3396467"/>
            <a:ext cx="1350496" cy="620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提交审核</a:t>
            </a:r>
            <a:endParaRPr lang="zh-CN" altLang="en-US" sz="2000" b="1" dirty="0"/>
          </a:p>
        </p:txBody>
      </p:sp>
      <p:sp>
        <p:nvSpPr>
          <p:cNvPr id="12" name="圆角矩形 11"/>
          <p:cNvSpPr/>
          <p:nvPr/>
        </p:nvSpPr>
        <p:spPr>
          <a:xfrm>
            <a:off x="4925897" y="3057914"/>
            <a:ext cx="1350496" cy="620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审核通过</a:t>
            </a:r>
            <a:endParaRPr lang="zh-CN" altLang="en-US" sz="2000" b="1" dirty="0"/>
          </a:p>
        </p:txBody>
      </p:sp>
      <p:sp>
        <p:nvSpPr>
          <p:cNvPr id="13" name="圆角矩形 12"/>
          <p:cNvSpPr/>
          <p:nvPr/>
        </p:nvSpPr>
        <p:spPr>
          <a:xfrm>
            <a:off x="4925695" y="4091290"/>
            <a:ext cx="1350496" cy="620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驳回</a:t>
            </a:r>
            <a:endParaRPr lang="zh-CN" altLang="en-US" sz="2000" b="1" dirty="0"/>
          </a:p>
        </p:txBody>
      </p:sp>
      <p:sp>
        <p:nvSpPr>
          <p:cNvPr id="14" name="下箭头 13"/>
          <p:cNvSpPr/>
          <p:nvPr/>
        </p:nvSpPr>
        <p:spPr>
          <a:xfrm rot="10800000" flipH="1">
            <a:off x="3160555" y="4037390"/>
            <a:ext cx="279451" cy="5590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883799" y="4772745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不可修改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738119" y="3070923"/>
            <a:ext cx="1350496" cy="620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上架</a:t>
            </a:r>
            <a:endParaRPr lang="zh-CN" altLang="en-US" sz="2000" b="1" dirty="0"/>
          </a:p>
        </p:txBody>
      </p:sp>
      <p:sp>
        <p:nvSpPr>
          <p:cNvPr id="18" name="圆角矩形 17"/>
          <p:cNvSpPr/>
          <p:nvPr/>
        </p:nvSpPr>
        <p:spPr>
          <a:xfrm>
            <a:off x="7543500" y="3097260"/>
            <a:ext cx="1350496" cy="620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下架</a:t>
            </a:r>
            <a:endParaRPr lang="zh-CN" altLang="en-US" sz="2000" b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7816232" y="4505509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可修改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907459" y="4459361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不可修改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下箭头 22"/>
          <p:cNvSpPr/>
          <p:nvPr/>
        </p:nvSpPr>
        <p:spPr>
          <a:xfrm rot="5400000" flipH="1" flipV="1">
            <a:off x="4268078" y="3499993"/>
            <a:ext cx="165565" cy="71011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 rot="5400000" flipH="1" flipV="1">
            <a:off x="6859694" y="3096134"/>
            <a:ext cx="165565" cy="71011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下箭头 24"/>
          <p:cNvSpPr/>
          <p:nvPr/>
        </p:nvSpPr>
        <p:spPr>
          <a:xfrm rot="5400000" flipH="1" flipV="1">
            <a:off x="9259427" y="3026360"/>
            <a:ext cx="165565" cy="71011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/>
        </p:nvSpPr>
        <p:spPr>
          <a:xfrm rot="10800000" flipH="1">
            <a:off x="8079022" y="3855051"/>
            <a:ext cx="279451" cy="5590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下箭头 28"/>
          <p:cNvSpPr/>
          <p:nvPr/>
        </p:nvSpPr>
        <p:spPr>
          <a:xfrm rot="10800000" flipH="1">
            <a:off x="10303424" y="3777070"/>
            <a:ext cx="279451" cy="5590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下箭头 29"/>
          <p:cNvSpPr/>
          <p:nvPr/>
        </p:nvSpPr>
        <p:spPr>
          <a:xfrm rot="16200000" flipH="1" flipV="1">
            <a:off x="9233275" y="3278592"/>
            <a:ext cx="165565" cy="710115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下箭头 30"/>
          <p:cNvSpPr/>
          <p:nvPr/>
        </p:nvSpPr>
        <p:spPr>
          <a:xfrm rot="16200000" flipH="1" flipV="1">
            <a:off x="3287658" y="2889845"/>
            <a:ext cx="94428" cy="2742091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166207" y="3691913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合格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181812" y="4755389"/>
            <a:ext cx="805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不合格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右大括号 5"/>
          <p:cNvSpPr/>
          <p:nvPr/>
        </p:nvSpPr>
        <p:spPr>
          <a:xfrm rot="5400000">
            <a:off x="2008518" y="4354862"/>
            <a:ext cx="381366" cy="280663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887948" y="6248540"/>
            <a:ext cx="201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平台管理员操作</a:t>
            </a:r>
            <a:endParaRPr lang="zh-CN" altLang="en-US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右大括号 34"/>
          <p:cNvSpPr/>
          <p:nvPr/>
        </p:nvSpPr>
        <p:spPr>
          <a:xfrm rot="5400000">
            <a:off x="5359772" y="5217324"/>
            <a:ext cx="381366" cy="108171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11108745" y="3097260"/>
            <a:ext cx="108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上架后前端可见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621261" y="1067522"/>
            <a:ext cx="3079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商品新增后，按照上述流程上架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9210956" y="2272314"/>
            <a:ext cx="2059132" cy="4278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8576314" y="5767283"/>
            <a:ext cx="2010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外贸企业操作</a:t>
            </a:r>
            <a:endParaRPr lang="zh-CN" altLang="en-US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0" name="右大括号 39"/>
          <p:cNvSpPr/>
          <p:nvPr/>
        </p:nvSpPr>
        <p:spPr>
          <a:xfrm rot="5400000">
            <a:off x="9154907" y="4037323"/>
            <a:ext cx="381366" cy="280663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6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27983" y="317803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常见问题</a:t>
            </a:r>
            <a:endParaRPr lang="zh-CN" altLang="en-US" sz="26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538946" y="1303367"/>
            <a:ext cx="11361902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1</a:t>
            </a: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、企业如何修改自己的参展信息？</a:t>
            </a:r>
            <a:endParaRPr lang="en-US" altLang="zh-CN" sz="24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登录后台后，点击我的账户</a:t>
            </a:r>
            <a:r>
              <a:rPr lang="en-US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-</a:t>
            </a: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信息修改菜单，在弹窗中修改，中英文信息都需要填写。</a:t>
            </a:r>
            <a:endParaRPr lang="en-US" altLang="zh-CN" sz="24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2</a:t>
            </a: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、企业</a:t>
            </a:r>
            <a:r>
              <a:rPr lang="zh-CN" altLang="en-US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如何报名？</a:t>
            </a:r>
            <a:endParaRPr lang="en-US" altLang="zh-CN" sz="24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首先需要企业维护自身的中英文信息，包含企业</a:t>
            </a:r>
            <a:r>
              <a:rPr lang="en-US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logo</a:t>
            </a: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和配图，然后选择要参加的展会报名，办展方进行审批，同时分配房间号。</a:t>
            </a:r>
            <a:endParaRPr lang="en-US" altLang="zh-CN" sz="24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3</a:t>
            </a: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、企业忘记账号密码怎么办？</a:t>
            </a:r>
            <a:endParaRPr lang="en-US" altLang="zh-CN" sz="24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联系客服人员，提供营业执照，找回密码。</a:t>
            </a:r>
            <a:endParaRPr lang="en-US" altLang="zh-CN" sz="24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4</a:t>
            </a: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、企业</a:t>
            </a:r>
            <a:r>
              <a:rPr lang="zh-CN" altLang="en-US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的商品为什么不显示？</a:t>
            </a:r>
            <a:endParaRPr lang="en-US" altLang="zh-CN" sz="24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企业在新增商品后，需要提交审核，平台进行审核后，自行上架即可。</a:t>
            </a:r>
            <a:endParaRPr lang="en-US" altLang="zh-CN" sz="24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5</a:t>
            </a: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、企业商品需要什么信息？</a:t>
            </a:r>
            <a:endParaRPr lang="en-US" altLang="zh-CN" sz="24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商品的中文名称、介绍、图片等，请保障图片质量，勿录入非法信息。</a:t>
            </a:r>
            <a:endParaRPr lang="zh-CN" altLang="en-US" sz="2400" b="1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4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665"/>
            <a:ext cx="12192000" cy="5403681"/>
          </a:xfrm>
          <a:prstGeom prst="rect">
            <a:avLst/>
          </a:prstGeom>
        </p:spPr>
      </p:pic>
      <p:sp>
        <p:nvSpPr>
          <p:cNvPr id="16" name="TextBox 29"/>
          <p:cNvSpPr txBox="1"/>
          <p:nvPr/>
        </p:nvSpPr>
        <p:spPr>
          <a:xfrm>
            <a:off x="1627983" y="268962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申请参展（卖家）</a:t>
            </a:r>
          </a:p>
        </p:txBody>
      </p:sp>
      <p:sp>
        <p:nvSpPr>
          <p:cNvPr id="20" name="下箭头 19"/>
          <p:cNvSpPr/>
          <p:nvPr/>
        </p:nvSpPr>
        <p:spPr>
          <a:xfrm rot="5400000" flipH="1">
            <a:off x="10263130" y="2386171"/>
            <a:ext cx="309002" cy="6979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0766610" y="2580649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点击申请按钮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 rot="5400000" flipH="1">
            <a:off x="1072750" y="3027986"/>
            <a:ext cx="279451" cy="5590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191" y="2817830"/>
            <a:ext cx="6400800" cy="1657350"/>
          </a:xfrm>
          <a:prstGeom prst="rect">
            <a:avLst/>
          </a:prstGeom>
        </p:spPr>
      </p:pic>
      <p:sp>
        <p:nvSpPr>
          <p:cNvPr id="27" name="下箭头 26"/>
          <p:cNvSpPr/>
          <p:nvPr/>
        </p:nvSpPr>
        <p:spPr>
          <a:xfrm rot="5400000" flipH="1" flipV="1">
            <a:off x="4921647" y="3947711"/>
            <a:ext cx="165565" cy="7101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42580" y="6462292"/>
            <a:ext cx="3906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带星号为必填，不带星号依据要求填写。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3" grpId="0" animBg="1"/>
      <p:bldP spid="27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0" y="1095882"/>
            <a:ext cx="11839575" cy="3886200"/>
          </a:xfrm>
          <a:prstGeom prst="rect">
            <a:avLst/>
          </a:prstGeom>
        </p:spPr>
      </p:pic>
      <p:sp>
        <p:nvSpPr>
          <p:cNvPr id="16" name="TextBox 29"/>
          <p:cNvSpPr txBox="1"/>
          <p:nvPr/>
        </p:nvSpPr>
        <p:spPr>
          <a:xfrm>
            <a:off x="1627983" y="268962"/>
            <a:ext cx="7463008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查看已报名展会（卖家）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下箭头 19"/>
          <p:cNvSpPr/>
          <p:nvPr/>
        </p:nvSpPr>
        <p:spPr>
          <a:xfrm rot="10800000" flipH="1">
            <a:off x="9242231" y="4255215"/>
            <a:ext cx="309002" cy="6979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090991" y="5178831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参展状态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 rot="5400000" flipH="1">
            <a:off x="1488257" y="3437419"/>
            <a:ext cx="279451" cy="5590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999963" y="4255215"/>
            <a:ext cx="2666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办展商审核后，即参展成功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278"/>
            <a:ext cx="12192000" cy="3823527"/>
          </a:xfrm>
          <a:prstGeom prst="rect">
            <a:avLst/>
          </a:prstGeom>
        </p:spPr>
      </p:pic>
      <p:sp>
        <p:nvSpPr>
          <p:cNvPr id="16" name="TextBox 29"/>
          <p:cNvSpPr txBox="1"/>
          <p:nvPr/>
        </p:nvSpPr>
        <p:spPr>
          <a:xfrm>
            <a:off x="1627983" y="268962"/>
            <a:ext cx="7463008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与买家对接（卖家）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下箭头 19"/>
          <p:cNvSpPr/>
          <p:nvPr/>
        </p:nvSpPr>
        <p:spPr>
          <a:xfrm rot="10800000" flipH="1">
            <a:off x="11247451" y="2876808"/>
            <a:ext cx="309002" cy="6979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1070550" y="3620454"/>
            <a:ext cx="867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发送邀约申请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 rot="5400000" flipH="1">
            <a:off x="1216663" y="3676845"/>
            <a:ext cx="279451" cy="5590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829708" y="5755428"/>
            <a:ext cx="738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选择邀约平台、输入房间号、洽谈时间、邀约说明，向买家发送视频洽谈申请。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使用楚贸通平台的会议功能需要向平台申请。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下箭头 13"/>
          <p:cNvSpPr/>
          <p:nvPr/>
        </p:nvSpPr>
        <p:spPr>
          <a:xfrm rot="10800000" flipH="1">
            <a:off x="10689257" y="2920200"/>
            <a:ext cx="351406" cy="12719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474652" y="4222781"/>
            <a:ext cx="83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查看买家详情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46" y="2270455"/>
            <a:ext cx="57435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2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3" grpId="0" animBg="1"/>
      <p:bldP spid="12" grpId="0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7713"/>
            <a:ext cx="12192000" cy="3789889"/>
          </a:xfrm>
          <a:prstGeom prst="rect">
            <a:avLst/>
          </a:prstGeom>
        </p:spPr>
      </p:pic>
      <p:sp>
        <p:nvSpPr>
          <p:cNvPr id="16" name="TextBox 29"/>
          <p:cNvSpPr txBox="1"/>
          <p:nvPr/>
        </p:nvSpPr>
        <p:spPr>
          <a:xfrm>
            <a:off x="1627983" y="268962"/>
            <a:ext cx="7463008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查看发起的、接受的邀约（卖家）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下箭头 19"/>
          <p:cNvSpPr/>
          <p:nvPr/>
        </p:nvSpPr>
        <p:spPr>
          <a:xfrm rot="10800000" flipH="1">
            <a:off x="9090990" y="2040604"/>
            <a:ext cx="334363" cy="9617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811894" y="3018598"/>
            <a:ext cx="867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我发送的邀约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 rot="5400000" flipH="1">
            <a:off x="1208723" y="3912637"/>
            <a:ext cx="279451" cy="5590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553254" y="4937329"/>
            <a:ext cx="738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本功能可以查看买家向我公司发起的视频邀约信息，当我公司同意时，点击接受表示同意，并在约定的时间，进入约定的平台进行视频洽谈。</a:t>
            </a:r>
            <a:endParaRPr lang="en-US" altLang="zh-CN" sz="1600" b="1" dirty="0" smtClean="0">
              <a:solidFill>
                <a:srgbClr val="FF0000"/>
              </a:solidFill>
            </a:endParaRPr>
          </a:p>
        </p:txBody>
      </p:sp>
      <p:sp>
        <p:nvSpPr>
          <p:cNvPr id="14" name="下箭头 13"/>
          <p:cNvSpPr/>
          <p:nvPr/>
        </p:nvSpPr>
        <p:spPr>
          <a:xfrm rot="8297651" flipH="1">
            <a:off x="3044393" y="2345302"/>
            <a:ext cx="351406" cy="12719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237296" y="3572993"/>
            <a:ext cx="1246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向我发起邀请的买家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下箭头 16"/>
          <p:cNvSpPr/>
          <p:nvPr/>
        </p:nvSpPr>
        <p:spPr>
          <a:xfrm rot="10800000" flipH="1">
            <a:off x="11173008" y="2903662"/>
            <a:ext cx="334363" cy="9617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874326" y="3881656"/>
            <a:ext cx="10666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点击接受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3" grpId="0" animBg="1"/>
      <p:bldP spid="12" grpId="0"/>
      <p:bldP spid="14" grpId="0" animBg="1"/>
      <p:bldP spid="15" grpId="0"/>
      <p:bldP spid="17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550"/>
            <a:ext cx="6096000" cy="67183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4031"/>
            <a:ext cx="12192000" cy="6862031"/>
          </a:xfrm>
          <a:prstGeom prst="rect">
            <a:avLst/>
          </a:prstGeom>
          <a:gradFill>
            <a:gsLst>
              <a:gs pos="51000">
                <a:srgbClr val="0270D1">
                  <a:alpha val="77000"/>
                  <a:lumMod val="95000"/>
                </a:srgbClr>
              </a:gs>
              <a:gs pos="0">
                <a:srgbClr val="0270D1"/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0836" y="0"/>
            <a:ext cx="5985164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Freeform 245"/>
          <p:cNvSpPr/>
          <p:nvPr/>
        </p:nvSpPr>
        <p:spPr bwMode="auto">
          <a:xfrm>
            <a:off x="2021792" y="1630943"/>
            <a:ext cx="1333850" cy="133385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212704" y="3253364"/>
            <a:ext cx="29520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rgbClr val="026FD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</a:t>
            </a:r>
            <a:r>
              <a:rPr lang="en-US" altLang="zh-CN" sz="5400" dirty="0" smtClean="0">
                <a:solidFill>
                  <a:srgbClr val="026FD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 </a:t>
            </a:r>
            <a:endParaRPr lang="zh-CN" altLang="en-US" sz="5400" dirty="0">
              <a:solidFill>
                <a:srgbClr val="026FD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TextBox 64"/>
          <p:cNvSpPr txBox="1"/>
          <p:nvPr/>
        </p:nvSpPr>
        <p:spPr>
          <a:xfrm>
            <a:off x="6557797" y="267240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视频会议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6557797" y="3429000"/>
            <a:ext cx="2931237" cy="73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TextBox 64"/>
          <p:cNvSpPr txBox="1"/>
          <p:nvPr/>
        </p:nvSpPr>
        <p:spPr>
          <a:xfrm>
            <a:off x="6557797" y="3715029"/>
            <a:ext cx="255069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视频会议</a:t>
            </a:r>
            <a:r>
              <a:rPr lang="en-US" altLang="zh-CN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楚贸通视频会议方式</a:t>
            </a:r>
            <a:endParaRPr lang="en-US" altLang="zh-CN" dirty="0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en-US" altLang="zh-CN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4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9"/>
          <p:cNvSpPr txBox="1"/>
          <p:nvPr/>
        </p:nvSpPr>
        <p:spPr>
          <a:xfrm>
            <a:off x="1627983" y="268962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在线视频会议的方式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768" y="1729247"/>
            <a:ext cx="2552700" cy="16859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13396" y="3055377"/>
            <a:ext cx="2552700" cy="1676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6768" y="4546153"/>
            <a:ext cx="2552700" cy="1619250"/>
          </a:xfrm>
          <a:prstGeom prst="rect">
            <a:avLst/>
          </a:prstGeom>
        </p:spPr>
      </p:pic>
      <p:sp>
        <p:nvSpPr>
          <p:cNvPr id="24" name="TextBox 29"/>
          <p:cNvSpPr txBox="1"/>
          <p:nvPr/>
        </p:nvSpPr>
        <p:spPr>
          <a:xfrm>
            <a:off x="924600" y="1483025"/>
            <a:ext cx="2282835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Box 29"/>
          <p:cNvSpPr txBox="1"/>
          <p:nvPr/>
        </p:nvSpPr>
        <p:spPr>
          <a:xfrm>
            <a:off x="8675899" y="1483025"/>
            <a:ext cx="2282835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楚贸通平台</a:t>
            </a:r>
          </a:p>
        </p:txBody>
      </p:sp>
      <p:sp>
        <p:nvSpPr>
          <p:cNvPr id="26" name="TextBox 29"/>
          <p:cNvSpPr txBox="1"/>
          <p:nvPr/>
        </p:nvSpPr>
        <p:spPr>
          <a:xfrm>
            <a:off x="396137" y="2062569"/>
            <a:ext cx="24636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视频双方在手机或电脑下载视频软件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上预订会议，将会议的房间号或链接发给对方，并在约定的时间使用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入会。常用的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有：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腾讯会议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ZOOM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VOOV</a:t>
            </a:r>
          </a:p>
          <a:p>
            <a:pPr marL="742950" lvl="1" indent="-285750">
              <a:lnSpc>
                <a:spcPct val="13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TalkLine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8173035" y="2062569"/>
            <a:ext cx="2463692" cy="326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/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用户在平台上申请视频会议室，获得会议房间号，在指定的页面输入房间号，即可进入会议室。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30000"/>
              </a:lnSpc>
              <a:buFont typeface="+mj-lt"/>
              <a:buAutoNum type="arabicPeriod"/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楚贸通平台为每一个卖家提供一个临时的专属会议室，供卖家实时与来访买家洽谈交流。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55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1" y="1617315"/>
            <a:ext cx="11141612" cy="5240685"/>
          </a:xfrm>
          <a:prstGeom prst="rect">
            <a:avLst/>
          </a:prstGeom>
        </p:spPr>
      </p:pic>
      <p:sp>
        <p:nvSpPr>
          <p:cNvPr id="16" name="TextBox 29"/>
          <p:cNvSpPr txBox="1"/>
          <p:nvPr/>
        </p:nvSpPr>
        <p:spPr>
          <a:xfrm>
            <a:off x="1627983" y="268962"/>
            <a:ext cx="5560608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方式一：通过房间号直接进入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9"/>
          <p:cNvSpPr txBox="1"/>
          <p:nvPr/>
        </p:nvSpPr>
        <p:spPr>
          <a:xfrm>
            <a:off x="8262508" y="1025515"/>
            <a:ext cx="3043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、进入楚贸大讲堂栏目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下箭头 10"/>
          <p:cNvSpPr/>
          <p:nvPr/>
        </p:nvSpPr>
        <p:spPr>
          <a:xfrm rot="19098766" flipH="1">
            <a:off x="8230249" y="1278902"/>
            <a:ext cx="351406" cy="12719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 rot="19098766" flipH="1">
            <a:off x="2926924" y="5196325"/>
            <a:ext cx="351406" cy="12719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29"/>
          <p:cNvSpPr txBox="1"/>
          <p:nvPr/>
        </p:nvSpPr>
        <p:spPr>
          <a:xfrm>
            <a:off x="1036071" y="5737853"/>
            <a:ext cx="2282835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、输入房间号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下箭头 13"/>
          <p:cNvSpPr/>
          <p:nvPr/>
        </p:nvSpPr>
        <p:spPr>
          <a:xfrm rot="19098766" flipH="1">
            <a:off x="8086805" y="5154509"/>
            <a:ext cx="351406" cy="12719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29"/>
          <p:cNvSpPr txBox="1"/>
          <p:nvPr/>
        </p:nvSpPr>
        <p:spPr>
          <a:xfrm>
            <a:off x="8262508" y="5298052"/>
            <a:ext cx="27356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、点击按钮进入房间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4498184" y="1020687"/>
            <a:ext cx="3148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、首先在浏览器登录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下箭头 18"/>
          <p:cNvSpPr/>
          <p:nvPr/>
        </p:nvSpPr>
        <p:spPr>
          <a:xfrm rot="19098766" flipH="1">
            <a:off x="7141061" y="1308971"/>
            <a:ext cx="351406" cy="5907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5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1" grpId="0" animBg="1"/>
      <p:bldP spid="12" grpId="0" animBg="1"/>
      <p:bldP spid="13" grpId="0"/>
      <p:bldP spid="14" grpId="0" animBg="1"/>
      <p:bldP spid="15" grpId="0"/>
      <p:bldP spid="17" grpId="0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51" y="1843944"/>
            <a:ext cx="3689158" cy="3774622"/>
          </a:xfrm>
          <a:prstGeom prst="rect">
            <a:avLst/>
          </a:prstGeom>
        </p:spPr>
      </p:pic>
      <p:sp>
        <p:nvSpPr>
          <p:cNvPr id="16" name="TextBox 29"/>
          <p:cNvSpPr txBox="1"/>
          <p:nvPr/>
        </p:nvSpPr>
        <p:spPr>
          <a:xfrm>
            <a:off x="1627983" y="268962"/>
            <a:ext cx="5082306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方式一：通过房间号直接进入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下箭头 11"/>
          <p:cNvSpPr/>
          <p:nvPr/>
        </p:nvSpPr>
        <p:spPr>
          <a:xfrm rot="19098766" flipH="1">
            <a:off x="1130186" y="3173645"/>
            <a:ext cx="351406" cy="12719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29"/>
          <p:cNvSpPr txBox="1"/>
          <p:nvPr/>
        </p:nvSpPr>
        <p:spPr>
          <a:xfrm>
            <a:off x="-62167" y="2773750"/>
            <a:ext cx="22828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、点击进入会议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409" y="1837092"/>
            <a:ext cx="7186328" cy="3260757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2983266" y="1045030"/>
            <a:ext cx="6455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、依据系统不同会出现弹窗监测设备，关闭弹窗即可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29"/>
          <p:cNvSpPr txBox="1"/>
          <p:nvPr/>
        </p:nvSpPr>
        <p:spPr>
          <a:xfrm>
            <a:off x="4553721" y="5753885"/>
            <a:ext cx="6455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、进入视频会议界面，如上图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9"/>
          <p:cNvSpPr txBox="1"/>
          <p:nvPr/>
        </p:nvSpPr>
        <p:spPr>
          <a:xfrm>
            <a:off x="1627983" y="268962"/>
            <a:ext cx="3470221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视频会议界面操作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67" y="1294648"/>
            <a:ext cx="10230248" cy="4641919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 rot="16200000" flipH="1">
            <a:off x="2278887" y="4001263"/>
            <a:ext cx="447587" cy="6366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29"/>
          <p:cNvSpPr txBox="1"/>
          <p:nvPr/>
        </p:nvSpPr>
        <p:spPr>
          <a:xfrm>
            <a:off x="1504534" y="4553841"/>
            <a:ext cx="2282835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话筒和视频开关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下箭头 9"/>
          <p:cNvSpPr/>
          <p:nvPr/>
        </p:nvSpPr>
        <p:spPr>
          <a:xfrm rot="10800000" flipH="1">
            <a:off x="8236775" y="3694528"/>
            <a:ext cx="227436" cy="1250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9"/>
          <p:cNvSpPr txBox="1"/>
          <p:nvPr/>
        </p:nvSpPr>
        <p:spPr>
          <a:xfrm>
            <a:off x="6945421" y="4944625"/>
            <a:ext cx="32145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点击画面可切换显示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447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622"/>
            <a:ext cx="12192000" cy="3702756"/>
          </a:xfrm>
          <a:prstGeom prst="rect">
            <a:avLst/>
          </a:prstGeom>
        </p:spPr>
      </p:pic>
      <p:sp>
        <p:nvSpPr>
          <p:cNvPr id="16" name="TextBox 29"/>
          <p:cNvSpPr txBox="1"/>
          <p:nvPr/>
        </p:nvSpPr>
        <p:spPr>
          <a:xfrm>
            <a:off x="1627983" y="268962"/>
            <a:ext cx="5560608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方式二：进入企业专属房间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2462973" y="4758255"/>
            <a:ext cx="3148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、点击已报名展会菜单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下箭头 17"/>
          <p:cNvSpPr/>
          <p:nvPr/>
        </p:nvSpPr>
        <p:spPr>
          <a:xfrm rot="13500000" flipH="1">
            <a:off x="9823751" y="2814727"/>
            <a:ext cx="351406" cy="196437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9"/>
          <p:cNvSpPr txBox="1"/>
          <p:nvPr/>
        </p:nvSpPr>
        <p:spPr>
          <a:xfrm>
            <a:off x="3870592" y="978554"/>
            <a:ext cx="3148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、登录后台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下箭头 7"/>
          <p:cNvSpPr/>
          <p:nvPr/>
        </p:nvSpPr>
        <p:spPr>
          <a:xfrm rot="5400000" flipH="1">
            <a:off x="1599751" y="4532133"/>
            <a:ext cx="351406" cy="9446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29"/>
          <p:cNvSpPr txBox="1"/>
          <p:nvPr/>
        </p:nvSpPr>
        <p:spPr>
          <a:xfrm>
            <a:off x="8144651" y="4558200"/>
            <a:ext cx="35457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、点击对应展会的会议室按钮，不同展会的会议室不同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3528120" y="6197781"/>
            <a:ext cx="69813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、会议室可以重复使用，展会结束后，会议室关闭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3528120" y="5705338"/>
            <a:ext cx="33145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、后续操作与方式一相同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61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7" grpId="0"/>
      <p:bldP spid="8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39932"/>
            <a:ext cx="7620000" cy="6912000"/>
          </a:xfrm>
          <a:prstGeom prst="rect">
            <a:avLst/>
          </a:prstGeom>
        </p:spPr>
      </p:pic>
      <p:sp>
        <p:nvSpPr>
          <p:cNvPr id="26" name="PA_矩形 7"/>
          <p:cNvSpPr/>
          <p:nvPr>
            <p:custDataLst>
              <p:tags r:id="rId1"/>
            </p:custDataLst>
          </p:nvPr>
        </p:nvSpPr>
        <p:spPr>
          <a:xfrm>
            <a:off x="-146157" y="-23658"/>
            <a:ext cx="6041838" cy="6935658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 dirty="0">
              <a:solidFill>
                <a:srgbClr val="222B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73918" y="2196396"/>
            <a:ext cx="5049108" cy="2495550"/>
            <a:chOff x="5583382" y="2181225"/>
            <a:chExt cx="5049108" cy="2495550"/>
          </a:xfrm>
        </p:grpSpPr>
        <p:sp>
          <p:nvSpPr>
            <p:cNvPr id="2" name="矩形 1"/>
            <p:cNvSpPr/>
            <p:nvPr/>
          </p:nvSpPr>
          <p:spPr>
            <a:xfrm>
              <a:off x="5583382" y="2181225"/>
              <a:ext cx="5049108" cy="2495550"/>
            </a:xfrm>
            <a:prstGeom prst="rect">
              <a:avLst/>
            </a:prstGeom>
            <a:solidFill>
              <a:schemeClr val="bg1"/>
            </a:solidFill>
            <a:ln w="76200" cap="rnd">
              <a:solidFill>
                <a:srgbClr val="0270D1"/>
              </a:solidFill>
              <a:miter lim="800000"/>
            </a:ln>
          </p:spPr>
          <p:txBody>
            <a:bodyPr wrap="square" rtlCol="0" anchor="ctr">
              <a:spAutoFit/>
            </a:bodyPr>
            <a:lstStyle/>
            <a:p>
              <a:pPr algn="ctr">
                <a:spcBef>
                  <a:spcPct val="0"/>
                </a:spcBef>
              </a:pPr>
              <a:endParaRPr lang="zh-CN" altLang="en-US" sz="2000" dirty="0">
                <a:solidFill>
                  <a:srgbClr val="222B3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文本框 20"/>
            <p:cNvSpPr txBox="1">
              <a:spLocks noChangeArrowheads="1"/>
            </p:cNvSpPr>
            <p:nvPr/>
          </p:nvSpPr>
          <p:spPr bwMode="auto">
            <a:xfrm>
              <a:off x="8315511" y="2828836"/>
              <a:ext cx="213840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7200" b="1" dirty="0">
                  <a:solidFill>
                    <a:srgbClr val="0270D1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80357" y="3378919"/>
              <a:ext cx="2178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3200" b="1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Catalog</a:t>
              </a:r>
              <a:r>
                <a:rPr lang="zh-CN" altLang="en-US" sz="3200" b="1" dirty="0">
                  <a:solidFill>
                    <a:schemeClr val="bg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／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390028" y="1601878"/>
            <a:ext cx="672075" cy="67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18354" y="1601878"/>
            <a:ext cx="4502449" cy="67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注册</a:t>
            </a: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0028" y="2945820"/>
            <a:ext cx="672075" cy="67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18354" y="2945820"/>
            <a:ext cx="4502449" cy="67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展会管理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0028" y="4483195"/>
            <a:ext cx="672075" cy="67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18354" y="4483195"/>
            <a:ext cx="4502449" cy="67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视频会议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15" grpId="0" bldLvl="0" animBg="1"/>
      <p:bldP spid="16" grpId="0" bldLvl="0" animBg="1"/>
      <p:bldP spid="23" grpId="0" bldLvl="0" animBg="1"/>
      <p:bldP spid="2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9"/>
          <p:cNvSpPr txBox="1"/>
          <p:nvPr/>
        </p:nvSpPr>
        <p:spPr>
          <a:xfrm>
            <a:off x="1627983" y="268962"/>
            <a:ext cx="5560608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楚贸通视频会议注意事项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1735148" y="1505972"/>
            <a:ext cx="864256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、视频会议需要用到摄像头和话筒，请使用具有该设备的终端进行访问，比如笔记本、平板电脑、带摄像头和话筒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台式机、手机。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、浏览器请使用最新版本的谷歌、火狐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、手机不方便点击时，可以在登录后，将会议房间的网址直接粘贴到地址栏，就可以用手机进行会议。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、请保密自己的会议号，不要外传。</a:t>
            </a:r>
            <a:endParaRPr lang="en-US" altLang="zh-CN" sz="2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82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558122" y="4445423"/>
            <a:ext cx="295743" cy="295743"/>
            <a:chOff x="318547" y="3786281"/>
            <a:chExt cx="643467" cy="482600"/>
          </a:xfrm>
        </p:grpSpPr>
        <p:sp>
          <p:nvSpPr>
            <p:cNvPr id="116" name="椭圆 115"/>
            <p:cNvSpPr/>
            <p:nvPr>
              <p:custDataLst>
                <p:tags r:id="rId8"/>
              </p:custDataLst>
            </p:nvPr>
          </p:nvSpPr>
          <p:spPr>
            <a:xfrm>
              <a:off x="318547" y="3786281"/>
              <a:ext cx="643467" cy="482600"/>
            </a:xfrm>
            <a:prstGeom prst="ellipse">
              <a:avLst/>
            </a:prstGeom>
            <a:solidFill>
              <a:schemeClr val="tx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7" name="KSO_Shape"/>
            <p:cNvSpPr/>
            <p:nvPr>
              <p:custDataLst>
                <p:tags r:id="rId9"/>
              </p:custDataLst>
            </p:nvPr>
          </p:nvSpPr>
          <p:spPr>
            <a:xfrm>
              <a:off x="481530" y="3870419"/>
              <a:ext cx="321733" cy="284162"/>
            </a:xfrm>
            <a:custGeom>
              <a:avLst/>
              <a:gdLst/>
              <a:ahLst/>
              <a:cxnLst/>
              <a:rect l="l" t="t" r="r" b="b"/>
              <a:pathLst>
                <a:path w="396520" h="469210">
                  <a:moveTo>
                    <a:pt x="327445" y="314600"/>
                  </a:moveTo>
                  <a:cubicBezTo>
                    <a:pt x="356349" y="319254"/>
                    <a:pt x="385797" y="360745"/>
                    <a:pt x="394054" y="381803"/>
                  </a:cubicBezTo>
                  <a:cubicBezTo>
                    <a:pt x="402312" y="402860"/>
                    <a:pt x="388098" y="427511"/>
                    <a:pt x="376990" y="440944"/>
                  </a:cubicBezTo>
                  <a:cubicBezTo>
                    <a:pt x="373700" y="421882"/>
                    <a:pt x="364955" y="401443"/>
                    <a:pt x="352485" y="383463"/>
                  </a:cubicBezTo>
                  <a:cubicBezTo>
                    <a:pt x="332676" y="354903"/>
                    <a:pt x="307287" y="337803"/>
                    <a:pt x="287162" y="338581"/>
                  </a:cubicBezTo>
                  <a:cubicBezTo>
                    <a:pt x="300917" y="326499"/>
                    <a:pt x="298542" y="309947"/>
                    <a:pt x="327445" y="314600"/>
                  </a:cubicBezTo>
                  <a:close/>
                  <a:moveTo>
                    <a:pt x="44367" y="9445"/>
                  </a:moveTo>
                  <a:cubicBezTo>
                    <a:pt x="65307" y="7976"/>
                    <a:pt x="88582" y="48300"/>
                    <a:pt x="98716" y="103893"/>
                  </a:cubicBezTo>
                  <a:cubicBezTo>
                    <a:pt x="103023" y="127522"/>
                    <a:pt x="104507" y="151694"/>
                    <a:pt x="102812" y="172874"/>
                  </a:cubicBezTo>
                  <a:cubicBezTo>
                    <a:pt x="96419" y="177933"/>
                    <a:pt x="92462" y="183883"/>
                    <a:pt x="93679" y="191748"/>
                  </a:cubicBezTo>
                  <a:cubicBezTo>
                    <a:pt x="97962" y="219449"/>
                    <a:pt x="202914" y="329063"/>
                    <a:pt x="240363" y="349244"/>
                  </a:cubicBezTo>
                  <a:cubicBezTo>
                    <a:pt x="253454" y="356299"/>
                    <a:pt x="265280" y="353652"/>
                    <a:pt x="275564" y="347108"/>
                  </a:cubicBezTo>
                  <a:lnTo>
                    <a:pt x="275884" y="347663"/>
                  </a:lnTo>
                  <a:cubicBezTo>
                    <a:pt x="293996" y="337193"/>
                    <a:pt x="324545" y="354625"/>
                    <a:pt x="347507" y="388530"/>
                  </a:cubicBezTo>
                  <a:cubicBezTo>
                    <a:pt x="360303" y="407426"/>
                    <a:pt x="369015" y="429003"/>
                    <a:pt x="371399" y="448117"/>
                  </a:cubicBezTo>
                  <a:cubicBezTo>
                    <a:pt x="347296" y="472826"/>
                    <a:pt x="310581" y="469765"/>
                    <a:pt x="288158" y="468159"/>
                  </a:cubicBezTo>
                  <a:cubicBezTo>
                    <a:pt x="253182" y="465654"/>
                    <a:pt x="-15065" y="364036"/>
                    <a:pt x="664" y="89829"/>
                  </a:cubicBezTo>
                  <a:cubicBezTo>
                    <a:pt x="3125" y="70964"/>
                    <a:pt x="7079" y="53749"/>
                    <a:pt x="14299" y="39550"/>
                  </a:cubicBezTo>
                  <a:cubicBezTo>
                    <a:pt x="20978" y="26415"/>
                    <a:pt x="30453" y="15861"/>
                    <a:pt x="44367" y="9445"/>
                  </a:cubicBezTo>
                  <a:close/>
                  <a:moveTo>
                    <a:pt x="85842" y="6"/>
                  </a:moveTo>
                  <a:cubicBezTo>
                    <a:pt x="147282" y="-938"/>
                    <a:pt x="156451" y="106342"/>
                    <a:pt x="147962" y="128156"/>
                  </a:cubicBezTo>
                  <a:cubicBezTo>
                    <a:pt x="140696" y="146825"/>
                    <a:pt x="125598" y="157194"/>
                    <a:pt x="109217" y="167957"/>
                  </a:cubicBezTo>
                  <a:cubicBezTo>
                    <a:pt x="111214" y="147002"/>
                    <a:pt x="109601" y="123749"/>
                    <a:pt x="105273" y="101024"/>
                  </a:cubicBezTo>
                  <a:cubicBezTo>
                    <a:pt x="95931" y="51971"/>
                    <a:pt x="75887" y="14560"/>
                    <a:pt x="55177" y="5105"/>
                  </a:cubicBezTo>
                  <a:cubicBezTo>
                    <a:pt x="63799" y="1769"/>
                    <a:pt x="73998" y="188"/>
                    <a:pt x="8584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8" name="文本框 20"/>
          <p:cNvSpPr txBox="1"/>
          <p:nvPr>
            <p:custDataLst>
              <p:tags r:id="rId2"/>
            </p:custDataLst>
          </p:nvPr>
        </p:nvSpPr>
        <p:spPr>
          <a:xfrm>
            <a:off x="963358" y="4342301"/>
            <a:ext cx="404448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021-64729090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（上海）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029-89189055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（西安）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027-85718298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（武汉）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0" name="椭圆 119"/>
          <p:cNvSpPr/>
          <p:nvPr>
            <p:custDataLst>
              <p:tags r:id="rId3"/>
            </p:custDataLst>
          </p:nvPr>
        </p:nvSpPr>
        <p:spPr>
          <a:xfrm>
            <a:off x="563113" y="5275024"/>
            <a:ext cx="295200" cy="296089"/>
          </a:xfrm>
          <a:prstGeom prst="ellipse">
            <a:avLst/>
          </a:prstGeom>
          <a:solidFill>
            <a:srgbClr val="6E7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" name="文本框 22"/>
          <p:cNvSpPr txBox="1"/>
          <p:nvPr>
            <p:custDataLst>
              <p:tags r:id="rId4"/>
            </p:custDataLst>
          </p:nvPr>
        </p:nvSpPr>
        <p:spPr>
          <a:xfrm>
            <a:off x="914256" y="5294199"/>
            <a:ext cx="404448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网址：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www.metinform.cn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3" name="组合 122"/>
          <p:cNvGrpSpPr>
            <a:grpSpLocks noChangeAspect="1"/>
          </p:cNvGrpSpPr>
          <p:nvPr/>
        </p:nvGrpSpPr>
        <p:grpSpPr>
          <a:xfrm>
            <a:off x="551511" y="5754863"/>
            <a:ext cx="294368" cy="294368"/>
            <a:chOff x="421091" y="4273510"/>
            <a:chExt cx="643467" cy="482600"/>
          </a:xfrm>
        </p:grpSpPr>
        <p:sp>
          <p:nvSpPr>
            <p:cNvPr id="124" name="椭圆 123"/>
            <p:cNvSpPr/>
            <p:nvPr>
              <p:custDataLst>
                <p:tags r:id="rId6"/>
              </p:custDataLst>
            </p:nvPr>
          </p:nvSpPr>
          <p:spPr>
            <a:xfrm>
              <a:off x="421091" y="4273510"/>
              <a:ext cx="643467" cy="482600"/>
            </a:xfrm>
            <a:prstGeom prst="ellipse">
              <a:avLst/>
            </a:prstGeom>
            <a:solidFill>
              <a:srgbClr val="6E7A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5" name="KSO_Shape"/>
            <p:cNvSpPr/>
            <p:nvPr>
              <p:custDataLst>
                <p:tags r:id="rId7"/>
              </p:custDataLst>
            </p:nvPr>
          </p:nvSpPr>
          <p:spPr>
            <a:xfrm>
              <a:off x="552325" y="4367174"/>
              <a:ext cx="391583" cy="261936"/>
            </a:xfrm>
            <a:custGeom>
              <a:avLst/>
              <a:gdLst/>
              <a:ahLst/>
              <a:cxnLst/>
              <a:rect l="l" t="t" r="r" b="b"/>
              <a:pathLst>
                <a:path w="1800200" h="1603947">
                  <a:moveTo>
                    <a:pt x="900100" y="235795"/>
                  </a:moveTo>
                  <a:lnTo>
                    <a:pt x="1656184" y="919871"/>
                  </a:lnTo>
                  <a:lnTo>
                    <a:pt x="1656184" y="1603947"/>
                  </a:lnTo>
                  <a:lnTo>
                    <a:pt x="1242138" y="1603947"/>
                  </a:lnTo>
                  <a:lnTo>
                    <a:pt x="1242138" y="919870"/>
                  </a:lnTo>
                  <a:lnTo>
                    <a:pt x="558062" y="919870"/>
                  </a:lnTo>
                  <a:lnTo>
                    <a:pt x="558062" y="1603947"/>
                  </a:lnTo>
                  <a:lnTo>
                    <a:pt x="144016" y="1603947"/>
                  </a:lnTo>
                  <a:lnTo>
                    <a:pt x="144016" y="919871"/>
                  </a:lnTo>
                  <a:close/>
                  <a:moveTo>
                    <a:pt x="900100" y="0"/>
                  </a:moveTo>
                  <a:lnTo>
                    <a:pt x="1310094" y="370947"/>
                  </a:lnTo>
                  <a:lnTo>
                    <a:pt x="1310094" y="14514"/>
                  </a:lnTo>
                  <a:lnTo>
                    <a:pt x="1428894" y="14514"/>
                  </a:lnTo>
                  <a:lnTo>
                    <a:pt x="1428894" y="478433"/>
                  </a:lnTo>
                  <a:lnTo>
                    <a:pt x="1800200" y="814377"/>
                  </a:lnTo>
                  <a:lnTo>
                    <a:pt x="1800200" y="988497"/>
                  </a:lnTo>
                  <a:lnTo>
                    <a:pt x="900100" y="174121"/>
                  </a:lnTo>
                  <a:lnTo>
                    <a:pt x="0" y="988498"/>
                  </a:lnTo>
                  <a:lnTo>
                    <a:pt x="0" y="8143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26" name="文本框 23"/>
          <p:cNvSpPr txBox="1"/>
          <p:nvPr>
            <p:custDataLst>
              <p:tags r:id="rId5"/>
            </p:custDataLst>
          </p:nvPr>
        </p:nvSpPr>
        <p:spPr>
          <a:xfrm>
            <a:off x="890762" y="5772232"/>
            <a:ext cx="404448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上海市长宁区仙霞路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号美华系统楼</a:t>
            </a:r>
          </a:p>
        </p:txBody>
      </p:sp>
      <p:grpSp>
        <p:nvGrpSpPr>
          <p:cNvPr id="86" name="组 85"/>
          <p:cNvGrpSpPr/>
          <p:nvPr/>
        </p:nvGrpSpPr>
        <p:grpSpPr>
          <a:xfrm>
            <a:off x="595217" y="5305922"/>
            <a:ext cx="230103" cy="229840"/>
            <a:chOff x="3014551" y="875302"/>
            <a:chExt cx="230103" cy="229840"/>
          </a:xfrm>
          <a:solidFill>
            <a:schemeClr val="bg1"/>
          </a:solidFill>
        </p:grpSpPr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3017447" y="893995"/>
              <a:ext cx="197983" cy="196141"/>
            </a:xfrm>
            <a:custGeom>
              <a:avLst/>
              <a:gdLst>
                <a:gd name="T0" fmla="*/ 248 w 406"/>
                <a:gd name="T1" fmla="*/ 20 h 403"/>
                <a:gd name="T2" fmla="*/ 199 w 406"/>
                <a:gd name="T3" fmla="*/ 2 h 403"/>
                <a:gd name="T4" fmla="*/ 130 w 406"/>
                <a:gd name="T5" fmla="*/ 33 h 403"/>
                <a:gd name="T6" fmla="*/ 109 w 406"/>
                <a:gd name="T7" fmla="*/ 45 h 403"/>
                <a:gd name="T8" fmla="*/ 110 w 406"/>
                <a:gd name="T9" fmla="*/ 46 h 403"/>
                <a:gd name="T10" fmla="*/ 120 w 406"/>
                <a:gd name="T11" fmla="*/ 28 h 403"/>
                <a:gd name="T12" fmla="*/ 84 w 406"/>
                <a:gd name="T13" fmla="*/ 50 h 403"/>
                <a:gd name="T14" fmla="*/ 31 w 406"/>
                <a:gd name="T15" fmla="*/ 258 h 403"/>
                <a:gd name="T16" fmla="*/ 28 w 406"/>
                <a:gd name="T17" fmla="*/ 220 h 403"/>
                <a:gd name="T18" fmla="*/ 58 w 406"/>
                <a:gd name="T19" fmla="*/ 238 h 403"/>
                <a:gd name="T20" fmla="*/ 99 w 406"/>
                <a:gd name="T21" fmla="*/ 228 h 403"/>
                <a:gd name="T22" fmla="*/ 128 w 406"/>
                <a:gd name="T23" fmla="*/ 284 h 403"/>
                <a:gd name="T24" fmla="*/ 141 w 406"/>
                <a:gd name="T25" fmla="*/ 276 h 403"/>
                <a:gd name="T26" fmla="*/ 142 w 406"/>
                <a:gd name="T27" fmla="*/ 233 h 403"/>
                <a:gd name="T28" fmla="*/ 187 w 406"/>
                <a:gd name="T29" fmla="*/ 210 h 403"/>
                <a:gd name="T30" fmla="*/ 191 w 406"/>
                <a:gd name="T31" fmla="*/ 170 h 403"/>
                <a:gd name="T32" fmla="*/ 248 w 406"/>
                <a:gd name="T33" fmla="*/ 127 h 403"/>
                <a:gd name="T34" fmla="*/ 263 w 406"/>
                <a:gd name="T35" fmla="*/ 120 h 403"/>
                <a:gd name="T36" fmla="*/ 286 w 406"/>
                <a:gd name="T37" fmla="*/ 90 h 403"/>
                <a:gd name="T38" fmla="*/ 317 w 406"/>
                <a:gd name="T39" fmla="*/ 101 h 403"/>
                <a:gd name="T40" fmla="*/ 350 w 406"/>
                <a:gd name="T41" fmla="*/ 55 h 403"/>
                <a:gd name="T42" fmla="*/ 349 w 406"/>
                <a:gd name="T43" fmla="*/ 46 h 403"/>
                <a:gd name="T44" fmla="*/ 368 w 406"/>
                <a:gd name="T45" fmla="*/ 70 h 403"/>
                <a:gd name="T46" fmla="*/ 389 w 406"/>
                <a:gd name="T47" fmla="*/ 98 h 403"/>
                <a:gd name="T48" fmla="*/ 395 w 406"/>
                <a:gd name="T49" fmla="*/ 97 h 403"/>
                <a:gd name="T50" fmla="*/ 245 w 406"/>
                <a:gd name="T51" fmla="*/ 173 h 403"/>
                <a:gd name="T52" fmla="*/ 231 w 406"/>
                <a:gd name="T53" fmla="*/ 187 h 403"/>
                <a:gd name="T54" fmla="*/ 254 w 406"/>
                <a:gd name="T55" fmla="*/ 175 h 403"/>
                <a:gd name="T56" fmla="*/ 270 w 406"/>
                <a:gd name="T57" fmla="*/ 151 h 403"/>
                <a:gd name="T58" fmla="*/ 251 w 406"/>
                <a:gd name="T59" fmla="*/ 160 h 403"/>
                <a:gd name="T60" fmla="*/ 185 w 406"/>
                <a:gd name="T61" fmla="*/ 221 h 403"/>
                <a:gd name="T62" fmla="*/ 194 w 406"/>
                <a:gd name="T63" fmla="*/ 238 h 403"/>
                <a:gd name="T64" fmla="*/ 196 w 406"/>
                <a:gd name="T65" fmla="*/ 247 h 403"/>
                <a:gd name="T66" fmla="*/ 194 w 406"/>
                <a:gd name="T67" fmla="*/ 256 h 403"/>
                <a:gd name="T68" fmla="*/ 181 w 406"/>
                <a:gd name="T69" fmla="*/ 282 h 403"/>
                <a:gd name="T70" fmla="*/ 168 w 406"/>
                <a:gd name="T71" fmla="*/ 282 h 403"/>
                <a:gd name="T72" fmla="*/ 185 w 406"/>
                <a:gd name="T73" fmla="*/ 284 h 403"/>
                <a:gd name="T74" fmla="*/ 180 w 406"/>
                <a:gd name="T75" fmla="*/ 308 h 403"/>
                <a:gd name="T76" fmla="*/ 206 w 406"/>
                <a:gd name="T77" fmla="*/ 269 h 403"/>
                <a:gd name="T78" fmla="*/ 207 w 406"/>
                <a:gd name="T79" fmla="*/ 282 h 403"/>
                <a:gd name="T80" fmla="*/ 190 w 406"/>
                <a:gd name="T81" fmla="*/ 298 h 403"/>
                <a:gd name="T82" fmla="*/ 199 w 406"/>
                <a:gd name="T83" fmla="*/ 300 h 403"/>
                <a:gd name="T84" fmla="*/ 212 w 406"/>
                <a:gd name="T85" fmla="*/ 308 h 403"/>
                <a:gd name="T86" fmla="*/ 187 w 406"/>
                <a:gd name="T87" fmla="*/ 306 h 403"/>
                <a:gd name="T88" fmla="*/ 272 w 406"/>
                <a:gd name="T89" fmla="*/ 310 h 403"/>
                <a:gd name="T90" fmla="*/ 236 w 406"/>
                <a:gd name="T91" fmla="*/ 296 h 403"/>
                <a:gd name="T92" fmla="*/ 249 w 406"/>
                <a:gd name="T93" fmla="*/ 309 h 403"/>
                <a:gd name="T94" fmla="*/ 286 w 406"/>
                <a:gd name="T95" fmla="*/ 293 h 403"/>
                <a:gd name="T96" fmla="*/ 288 w 406"/>
                <a:gd name="T97" fmla="*/ 295 h 403"/>
                <a:gd name="T98" fmla="*/ 267 w 406"/>
                <a:gd name="T99" fmla="*/ 346 h 403"/>
                <a:gd name="T100" fmla="*/ 239 w 406"/>
                <a:gd name="T101" fmla="*/ 325 h 403"/>
                <a:gd name="T102" fmla="*/ 200 w 406"/>
                <a:gd name="T103" fmla="*/ 343 h 403"/>
                <a:gd name="T104" fmla="*/ 195 w 406"/>
                <a:gd name="T105" fmla="*/ 374 h 403"/>
                <a:gd name="T106" fmla="*/ 241 w 406"/>
                <a:gd name="T107" fmla="*/ 382 h 403"/>
                <a:gd name="T108" fmla="*/ 271 w 406"/>
                <a:gd name="T109" fmla="*/ 389 h 403"/>
                <a:gd name="T110" fmla="*/ 274 w 406"/>
                <a:gd name="T111" fmla="*/ 391 h 403"/>
                <a:gd name="T112" fmla="*/ 303 w 406"/>
                <a:gd name="T113" fmla="*/ 314 h 403"/>
                <a:gd name="T114" fmla="*/ 312 w 406"/>
                <a:gd name="T115" fmla="*/ 312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3">
                  <a:moveTo>
                    <a:pt x="338" y="52"/>
                  </a:moveTo>
                  <a:cubicBezTo>
                    <a:pt x="331" y="45"/>
                    <a:pt x="331" y="45"/>
                    <a:pt x="331" y="45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01" y="39"/>
                    <a:pt x="301" y="39"/>
                    <a:pt x="301" y="39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6" y="36"/>
                    <a:pt x="289" y="37"/>
                    <a:pt x="289" y="38"/>
                  </a:cubicBezTo>
                  <a:cubicBezTo>
                    <a:pt x="289" y="39"/>
                    <a:pt x="277" y="30"/>
                    <a:pt x="277" y="30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59" y="24"/>
                    <a:pt x="259" y="24"/>
                    <a:pt x="259" y="24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48" y="20"/>
                    <a:pt x="248" y="20"/>
                    <a:pt x="248" y="20"/>
                  </a:cubicBezTo>
                  <a:cubicBezTo>
                    <a:pt x="241" y="26"/>
                    <a:pt x="241" y="26"/>
                    <a:pt x="241" y="26"/>
                  </a:cubicBezTo>
                  <a:cubicBezTo>
                    <a:pt x="241" y="28"/>
                    <a:pt x="241" y="28"/>
                    <a:pt x="241" y="28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27" y="27"/>
                    <a:pt x="227" y="27"/>
                    <a:pt x="227" y="27"/>
                  </a:cubicBezTo>
                  <a:cubicBezTo>
                    <a:pt x="221" y="20"/>
                    <a:pt x="221" y="20"/>
                    <a:pt x="221" y="20"/>
                  </a:cubicBezTo>
                  <a:cubicBezTo>
                    <a:pt x="208" y="19"/>
                    <a:pt x="208" y="19"/>
                    <a:pt x="208" y="19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83" y="16"/>
                    <a:pt x="183" y="16"/>
                    <a:pt x="183" y="16"/>
                  </a:cubicBezTo>
                  <a:cubicBezTo>
                    <a:pt x="181" y="15"/>
                    <a:pt x="181" y="15"/>
                    <a:pt x="181" y="15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68" y="7"/>
                    <a:pt x="168" y="7"/>
                    <a:pt x="168" y="7"/>
                  </a:cubicBezTo>
                  <a:cubicBezTo>
                    <a:pt x="168" y="7"/>
                    <a:pt x="164" y="12"/>
                    <a:pt x="164" y="12"/>
                  </a:cubicBezTo>
                  <a:cubicBezTo>
                    <a:pt x="163" y="12"/>
                    <a:pt x="155" y="14"/>
                    <a:pt x="154" y="15"/>
                  </a:cubicBezTo>
                  <a:cubicBezTo>
                    <a:pt x="154" y="16"/>
                    <a:pt x="148" y="22"/>
                    <a:pt x="146" y="23"/>
                  </a:cubicBezTo>
                  <a:cubicBezTo>
                    <a:pt x="144" y="24"/>
                    <a:pt x="136" y="25"/>
                    <a:pt x="135" y="27"/>
                  </a:cubicBezTo>
                  <a:cubicBezTo>
                    <a:pt x="134" y="28"/>
                    <a:pt x="131" y="32"/>
                    <a:pt x="130" y="33"/>
                  </a:cubicBezTo>
                  <a:cubicBezTo>
                    <a:pt x="130" y="34"/>
                    <a:pt x="128" y="38"/>
                    <a:pt x="128" y="38"/>
                  </a:cubicBezTo>
                  <a:cubicBezTo>
                    <a:pt x="128" y="39"/>
                    <a:pt x="122" y="44"/>
                    <a:pt x="123" y="41"/>
                  </a:cubicBezTo>
                  <a:cubicBezTo>
                    <a:pt x="124" y="38"/>
                    <a:pt x="127" y="34"/>
                    <a:pt x="127" y="33"/>
                  </a:cubicBezTo>
                  <a:cubicBezTo>
                    <a:pt x="128" y="32"/>
                    <a:pt x="129" y="31"/>
                    <a:pt x="129" y="29"/>
                  </a:cubicBezTo>
                  <a:cubicBezTo>
                    <a:pt x="129" y="28"/>
                    <a:pt x="129" y="26"/>
                    <a:pt x="129" y="26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5" y="26"/>
                    <a:pt x="122" y="29"/>
                  </a:cubicBezTo>
                  <a:cubicBezTo>
                    <a:pt x="120" y="32"/>
                    <a:pt x="116" y="35"/>
                    <a:pt x="116" y="35"/>
                  </a:cubicBezTo>
                  <a:cubicBezTo>
                    <a:pt x="115" y="36"/>
                    <a:pt x="114" y="38"/>
                    <a:pt x="112" y="39"/>
                  </a:cubicBezTo>
                  <a:cubicBezTo>
                    <a:pt x="110" y="41"/>
                    <a:pt x="107" y="43"/>
                    <a:pt x="107" y="43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6"/>
                    <a:pt x="112" y="47"/>
                    <a:pt x="112" y="48"/>
                  </a:cubicBezTo>
                  <a:cubicBezTo>
                    <a:pt x="113" y="49"/>
                    <a:pt x="115" y="51"/>
                    <a:pt x="115" y="51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2" y="53"/>
                    <a:pt x="108" y="54"/>
                    <a:pt x="108" y="55"/>
                  </a:cubicBezTo>
                  <a:cubicBezTo>
                    <a:pt x="107" y="56"/>
                    <a:pt x="107" y="60"/>
                    <a:pt x="107" y="60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3" y="56"/>
                    <a:pt x="103" y="54"/>
                    <a:pt x="105" y="53"/>
                  </a:cubicBezTo>
                  <a:cubicBezTo>
                    <a:pt x="106" y="52"/>
                    <a:pt x="104" y="53"/>
                    <a:pt x="107" y="50"/>
                  </a:cubicBezTo>
                  <a:cubicBezTo>
                    <a:pt x="110" y="48"/>
                    <a:pt x="110" y="48"/>
                    <a:pt x="110" y="48"/>
                  </a:cubicBezTo>
                  <a:cubicBezTo>
                    <a:pt x="110" y="48"/>
                    <a:pt x="111" y="46"/>
                    <a:pt x="110" y="46"/>
                  </a:cubicBezTo>
                  <a:cubicBezTo>
                    <a:pt x="109" y="46"/>
                    <a:pt x="105" y="46"/>
                    <a:pt x="105" y="46"/>
                  </a:cubicBezTo>
                  <a:cubicBezTo>
                    <a:pt x="105" y="46"/>
                    <a:pt x="104" y="49"/>
                    <a:pt x="103" y="50"/>
                  </a:cubicBezTo>
                  <a:cubicBezTo>
                    <a:pt x="102" y="51"/>
                    <a:pt x="99" y="55"/>
                    <a:pt x="99" y="55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3" y="55"/>
                    <a:pt x="95" y="54"/>
                    <a:pt x="95" y="53"/>
                  </a:cubicBezTo>
                  <a:cubicBezTo>
                    <a:pt x="96" y="51"/>
                    <a:pt x="99" y="50"/>
                    <a:pt x="100" y="48"/>
                  </a:cubicBezTo>
                  <a:cubicBezTo>
                    <a:pt x="101" y="47"/>
                    <a:pt x="100" y="48"/>
                    <a:pt x="101" y="47"/>
                  </a:cubicBezTo>
                  <a:cubicBezTo>
                    <a:pt x="101" y="45"/>
                    <a:pt x="102" y="43"/>
                    <a:pt x="104" y="42"/>
                  </a:cubicBezTo>
                  <a:cubicBezTo>
                    <a:pt x="105" y="41"/>
                    <a:pt x="108" y="39"/>
                    <a:pt x="108" y="39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18" y="27"/>
                    <a:pt x="117" y="27"/>
                  </a:cubicBezTo>
                  <a:cubicBezTo>
                    <a:pt x="116" y="28"/>
                    <a:pt x="111" y="33"/>
                    <a:pt x="111" y="33"/>
                  </a:cubicBezTo>
                  <a:cubicBezTo>
                    <a:pt x="111" y="33"/>
                    <a:pt x="106" y="35"/>
                    <a:pt x="106" y="35"/>
                  </a:cubicBezTo>
                  <a:cubicBezTo>
                    <a:pt x="105" y="36"/>
                    <a:pt x="102" y="40"/>
                    <a:pt x="102" y="40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61"/>
                    <a:pt x="31" y="102"/>
                    <a:pt x="21" y="156"/>
                  </a:cubicBezTo>
                  <a:cubicBezTo>
                    <a:pt x="20" y="177"/>
                    <a:pt x="20" y="177"/>
                    <a:pt x="20" y="177"/>
                  </a:cubicBezTo>
                  <a:cubicBezTo>
                    <a:pt x="18" y="176"/>
                    <a:pt x="18" y="176"/>
                    <a:pt x="18" y="176"/>
                  </a:cubicBezTo>
                  <a:cubicBezTo>
                    <a:pt x="19" y="170"/>
                    <a:pt x="0" y="269"/>
                    <a:pt x="78" y="344"/>
                  </a:cubicBezTo>
                  <a:cubicBezTo>
                    <a:pt x="65" y="325"/>
                    <a:pt x="65" y="325"/>
                    <a:pt x="65" y="325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35" y="264"/>
                    <a:pt x="35" y="264"/>
                    <a:pt x="35" y="264"/>
                  </a:cubicBezTo>
                  <a:cubicBezTo>
                    <a:pt x="31" y="267"/>
                    <a:pt x="31" y="267"/>
                    <a:pt x="31" y="267"/>
                  </a:cubicBezTo>
                  <a:cubicBezTo>
                    <a:pt x="22" y="237"/>
                    <a:pt x="22" y="237"/>
                    <a:pt x="22" y="237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5" y="249"/>
                    <a:pt x="35" y="249"/>
                    <a:pt x="35" y="249"/>
                  </a:cubicBezTo>
                  <a:cubicBezTo>
                    <a:pt x="36" y="241"/>
                    <a:pt x="36" y="241"/>
                    <a:pt x="36" y="241"/>
                  </a:cubicBezTo>
                  <a:cubicBezTo>
                    <a:pt x="38" y="236"/>
                    <a:pt x="38" y="236"/>
                    <a:pt x="38" y="236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28" y="231"/>
                    <a:pt x="28" y="231"/>
                    <a:pt x="28" y="231"/>
                  </a:cubicBezTo>
                  <a:cubicBezTo>
                    <a:pt x="28" y="227"/>
                    <a:pt x="28" y="227"/>
                    <a:pt x="28" y="227"/>
                  </a:cubicBezTo>
                  <a:cubicBezTo>
                    <a:pt x="23" y="221"/>
                    <a:pt x="23" y="221"/>
                    <a:pt x="23" y="221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2" y="211"/>
                    <a:pt x="22" y="211"/>
                    <a:pt x="22" y="211"/>
                  </a:cubicBezTo>
                  <a:cubicBezTo>
                    <a:pt x="25" y="217"/>
                    <a:pt x="25" y="217"/>
                    <a:pt x="25" y="217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32" y="222"/>
                    <a:pt x="32" y="222"/>
                    <a:pt x="32" y="222"/>
                  </a:cubicBezTo>
                  <a:cubicBezTo>
                    <a:pt x="35" y="224"/>
                    <a:pt x="35" y="224"/>
                    <a:pt x="35" y="224"/>
                  </a:cubicBezTo>
                  <a:cubicBezTo>
                    <a:pt x="37" y="228"/>
                    <a:pt x="37" y="228"/>
                    <a:pt x="37" y="228"/>
                  </a:cubicBezTo>
                  <a:cubicBezTo>
                    <a:pt x="44" y="223"/>
                    <a:pt x="44" y="223"/>
                    <a:pt x="44" y="223"/>
                  </a:cubicBezTo>
                  <a:cubicBezTo>
                    <a:pt x="50" y="227"/>
                    <a:pt x="50" y="227"/>
                    <a:pt x="50" y="227"/>
                  </a:cubicBezTo>
                  <a:cubicBezTo>
                    <a:pt x="52" y="227"/>
                    <a:pt x="52" y="227"/>
                    <a:pt x="52" y="227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3" y="235"/>
                    <a:pt x="53" y="235"/>
                    <a:pt x="53" y="235"/>
                  </a:cubicBezTo>
                  <a:cubicBezTo>
                    <a:pt x="55" y="236"/>
                    <a:pt x="55" y="236"/>
                    <a:pt x="55" y="236"/>
                  </a:cubicBezTo>
                  <a:cubicBezTo>
                    <a:pt x="55" y="236"/>
                    <a:pt x="58" y="231"/>
                    <a:pt x="58" y="232"/>
                  </a:cubicBezTo>
                  <a:cubicBezTo>
                    <a:pt x="58" y="233"/>
                    <a:pt x="58" y="236"/>
                    <a:pt x="58" y="238"/>
                  </a:cubicBezTo>
                  <a:cubicBezTo>
                    <a:pt x="58" y="239"/>
                    <a:pt x="60" y="246"/>
                    <a:pt x="60" y="246"/>
                  </a:cubicBezTo>
                  <a:cubicBezTo>
                    <a:pt x="73" y="267"/>
                    <a:pt x="73" y="267"/>
                    <a:pt x="73" y="267"/>
                  </a:cubicBezTo>
                  <a:cubicBezTo>
                    <a:pt x="73" y="271"/>
                    <a:pt x="73" y="271"/>
                    <a:pt x="73" y="271"/>
                  </a:cubicBezTo>
                  <a:cubicBezTo>
                    <a:pt x="80" y="269"/>
                    <a:pt x="80" y="269"/>
                    <a:pt x="80" y="269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80" y="259"/>
                    <a:pt x="80" y="259"/>
                    <a:pt x="80" y="259"/>
                  </a:cubicBezTo>
                  <a:cubicBezTo>
                    <a:pt x="77" y="251"/>
                    <a:pt x="77" y="251"/>
                    <a:pt x="77" y="251"/>
                  </a:cubicBezTo>
                  <a:cubicBezTo>
                    <a:pt x="84" y="243"/>
                    <a:pt x="84" y="243"/>
                    <a:pt x="84" y="243"/>
                  </a:cubicBezTo>
                  <a:cubicBezTo>
                    <a:pt x="91" y="235"/>
                    <a:pt x="91" y="235"/>
                    <a:pt x="91" y="235"/>
                  </a:cubicBezTo>
                  <a:cubicBezTo>
                    <a:pt x="93" y="230"/>
                    <a:pt x="93" y="230"/>
                    <a:pt x="93" y="230"/>
                  </a:cubicBezTo>
                  <a:cubicBezTo>
                    <a:pt x="95" y="230"/>
                    <a:pt x="95" y="230"/>
                    <a:pt x="95" y="230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4" y="231"/>
                    <a:pt x="108" y="240"/>
                    <a:pt x="110" y="242"/>
                  </a:cubicBezTo>
                  <a:cubicBezTo>
                    <a:pt x="112" y="243"/>
                    <a:pt x="111" y="247"/>
                    <a:pt x="112" y="247"/>
                  </a:cubicBezTo>
                  <a:cubicBezTo>
                    <a:pt x="113" y="248"/>
                    <a:pt x="118" y="243"/>
                    <a:pt x="119" y="244"/>
                  </a:cubicBezTo>
                  <a:cubicBezTo>
                    <a:pt x="120" y="245"/>
                    <a:pt x="122" y="252"/>
                    <a:pt x="122" y="252"/>
                  </a:cubicBezTo>
                  <a:cubicBezTo>
                    <a:pt x="124" y="266"/>
                    <a:pt x="124" y="266"/>
                    <a:pt x="124" y="266"/>
                  </a:cubicBezTo>
                  <a:cubicBezTo>
                    <a:pt x="132" y="278"/>
                    <a:pt x="132" y="278"/>
                    <a:pt x="132" y="278"/>
                  </a:cubicBezTo>
                  <a:cubicBezTo>
                    <a:pt x="131" y="279"/>
                    <a:pt x="131" y="279"/>
                    <a:pt x="131" y="279"/>
                  </a:cubicBezTo>
                  <a:cubicBezTo>
                    <a:pt x="126" y="276"/>
                    <a:pt x="126" y="276"/>
                    <a:pt x="126" y="276"/>
                  </a:cubicBezTo>
                  <a:cubicBezTo>
                    <a:pt x="123" y="273"/>
                    <a:pt x="123" y="273"/>
                    <a:pt x="123" y="273"/>
                  </a:cubicBezTo>
                  <a:cubicBezTo>
                    <a:pt x="121" y="276"/>
                    <a:pt x="121" y="276"/>
                    <a:pt x="121" y="276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36" y="290"/>
                    <a:pt x="136" y="290"/>
                    <a:pt x="136" y="290"/>
                  </a:cubicBezTo>
                  <a:cubicBezTo>
                    <a:pt x="142" y="299"/>
                    <a:pt x="142" y="299"/>
                    <a:pt x="142" y="299"/>
                  </a:cubicBezTo>
                  <a:cubicBezTo>
                    <a:pt x="153" y="304"/>
                    <a:pt x="153" y="304"/>
                    <a:pt x="153" y="304"/>
                  </a:cubicBezTo>
                  <a:cubicBezTo>
                    <a:pt x="152" y="295"/>
                    <a:pt x="152" y="295"/>
                    <a:pt x="152" y="295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33" y="282"/>
                    <a:pt x="133" y="282"/>
                    <a:pt x="133" y="282"/>
                  </a:cubicBezTo>
                  <a:cubicBezTo>
                    <a:pt x="135" y="280"/>
                    <a:pt x="135" y="280"/>
                    <a:pt x="135" y="280"/>
                  </a:cubicBezTo>
                  <a:cubicBezTo>
                    <a:pt x="138" y="282"/>
                    <a:pt x="138" y="282"/>
                    <a:pt x="138" y="282"/>
                  </a:cubicBezTo>
                  <a:cubicBezTo>
                    <a:pt x="144" y="287"/>
                    <a:pt x="144" y="287"/>
                    <a:pt x="144" y="287"/>
                  </a:cubicBezTo>
                  <a:cubicBezTo>
                    <a:pt x="147" y="288"/>
                    <a:pt x="147" y="288"/>
                    <a:pt x="147" y="288"/>
                  </a:cubicBezTo>
                  <a:cubicBezTo>
                    <a:pt x="144" y="281"/>
                    <a:pt x="144" y="281"/>
                    <a:pt x="144" y="281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0" y="268"/>
                    <a:pt x="130" y="268"/>
                    <a:pt x="130" y="268"/>
                  </a:cubicBezTo>
                  <a:cubicBezTo>
                    <a:pt x="130" y="268"/>
                    <a:pt x="127" y="265"/>
                    <a:pt x="127" y="263"/>
                  </a:cubicBezTo>
                  <a:cubicBezTo>
                    <a:pt x="127" y="262"/>
                    <a:pt x="129" y="256"/>
                    <a:pt x="129" y="256"/>
                  </a:cubicBezTo>
                  <a:cubicBezTo>
                    <a:pt x="130" y="251"/>
                    <a:pt x="130" y="251"/>
                    <a:pt x="130" y="251"/>
                  </a:cubicBezTo>
                  <a:cubicBezTo>
                    <a:pt x="135" y="258"/>
                    <a:pt x="135" y="258"/>
                    <a:pt x="135" y="258"/>
                  </a:cubicBezTo>
                  <a:cubicBezTo>
                    <a:pt x="142" y="261"/>
                    <a:pt x="142" y="261"/>
                    <a:pt x="142" y="261"/>
                  </a:cubicBezTo>
                  <a:cubicBezTo>
                    <a:pt x="148" y="255"/>
                    <a:pt x="148" y="255"/>
                    <a:pt x="148" y="255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2" y="243"/>
                    <a:pt x="152" y="243"/>
                    <a:pt x="152" y="243"/>
                  </a:cubicBezTo>
                  <a:cubicBezTo>
                    <a:pt x="152" y="243"/>
                    <a:pt x="149" y="241"/>
                    <a:pt x="148" y="240"/>
                  </a:cubicBezTo>
                  <a:cubicBezTo>
                    <a:pt x="147" y="239"/>
                    <a:pt x="142" y="233"/>
                    <a:pt x="142" y="233"/>
                  </a:cubicBezTo>
                  <a:cubicBezTo>
                    <a:pt x="148" y="230"/>
                    <a:pt x="148" y="230"/>
                    <a:pt x="148" y="230"/>
                  </a:cubicBezTo>
                  <a:cubicBezTo>
                    <a:pt x="152" y="229"/>
                    <a:pt x="152" y="229"/>
                    <a:pt x="152" y="229"/>
                  </a:cubicBezTo>
                  <a:cubicBezTo>
                    <a:pt x="155" y="231"/>
                    <a:pt x="155" y="231"/>
                    <a:pt x="155" y="231"/>
                  </a:cubicBezTo>
                  <a:cubicBezTo>
                    <a:pt x="156" y="234"/>
                    <a:pt x="156" y="234"/>
                    <a:pt x="156" y="234"/>
                  </a:cubicBezTo>
                  <a:cubicBezTo>
                    <a:pt x="161" y="230"/>
                    <a:pt x="161" y="230"/>
                    <a:pt x="161" y="230"/>
                  </a:cubicBezTo>
                  <a:cubicBezTo>
                    <a:pt x="164" y="225"/>
                    <a:pt x="164" y="225"/>
                    <a:pt x="164" y="225"/>
                  </a:cubicBezTo>
                  <a:cubicBezTo>
                    <a:pt x="167" y="223"/>
                    <a:pt x="167" y="223"/>
                    <a:pt x="167" y="223"/>
                  </a:cubicBezTo>
                  <a:cubicBezTo>
                    <a:pt x="170" y="223"/>
                    <a:pt x="170" y="223"/>
                    <a:pt x="170" y="223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82" y="213"/>
                    <a:pt x="182" y="213"/>
                    <a:pt x="182" y="213"/>
                  </a:cubicBezTo>
                  <a:cubicBezTo>
                    <a:pt x="187" y="210"/>
                    <a:pt x="187" y="210"/>
                    <a:pt x="187" y="210"/>
                  </a:cubicBezTo>
                  <a:cubicBezTo>
                    <a:pt x="187" y="210"/>
                    <a:pt x="188" y="208"/>
                    <a:pt x="188" y="205"/>
                  </a:cubicBezTo>
                  <a:cubicBezTo>
                    <a:pt x="188" y="202"/>
                    <a:pt x="188" y="198"/>
                    <a:pt x="188" y="198"/>
                  </a:cubicBezTo>
                  <a:cubicBezTo>
                    <a:pt x="188" y="198"/>
                    <a:pt x="188" y="195"/>
                    <a:pt x="189" y="194"/>
                  </a:cubicBezTo>
                  <a:cubicBezTo>
                    <a:pt x="190" y="193"/>
                    <a:pt x="190" y="190"/>
                    <a:pt x="190" y="189"/>
                  </a:cubicBezTo>
                  <a:cubicBezTo>
                    <a:pt x="190" y="189"/>
                    <a:pt x="187" y="185"/>
                    <a:pt x="187" y="185"/>
                  </a:cubicBezTo>
                  <a:cubicBezTo>
                    <a:pt x="186" y="181"/>
                    <a:pt x="186" y="181"/>
                    <a:pt x="186" y="181"/>
                  </a:cubicBezTo>
                  <a:cubicBezTo>
                    <a:pt x="186" y="181"/>
                    <a:pt x="188" y="180"/>
                    <a:pt x="186" y="179"/>
                  </a:cubicBezTo>
                  <a:cubicBezTo>
                    <a:pt x="185" y="177"/>
                    <a:pt x="179" y="174"/>
                    <a:pt x="179" y="174"/>
                  </a:cubicBezTo>
                  <a:cubicBezTo>
                    <a:pt x="181" y="169"/>
                    <a:pt x="181" y="169"/>
                    <a:pt x="181" y="169"/>
                  </a:cubicBezTo>
                  <a:cubicBezTo>
                    <a:pt x="182" y="168"/>
                    <a:pt x="182" y="168"/>
                    <a:pt x="182" y="168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87" y="167"/>
                    <a:pt x="191" y="170"/>
                    <a:pt x="191" y="170"/>
                  </a:cubicBezTo>
                  <a:cubicBezTo>
                    <a:pt x="191" y="171"/>
                    <a:pt x="194" y="175"/>
                    <a:pt x="195" y="174"/>
                  </a:cubicBezTo>
                  <a:cubicBezTo>
                    <a:pt x="195" y="173"/>
                    <a:pt x="200" y="168"/>
                    <a:pt x="200" y="168"/>
                  </a:cubicBezTo>
                  <a:cubicBezTo>
                    <a:pt x="205" y="173"/>
                    <a:pt x="205" y="173"/>
                    <a:pt x="205" y="173"/>
                  </a:cubicBezTo>
                  <a:cubicBezTo>
                    <a:pt x="205" y="173"/>
                    <a:pt x="206" y="172"/>
                    <a:pt x="205" y="177"/>
                  </a:cubicBezTo>
                  <a:cubicBezTo>
                    <a:pt x="205" y="181"/>
                    <a:pt x="205" y="183"/>
                    <a:pt x="205" y="183"/>
                  </a:cubicBezTo>
                  <a:cubicBezTo>
                    <a:pt x="205" y="183"/>
                    <a:pt x="216" y="181"/>
                    <a:pt x="217" y="179"/>
                  </a:cubicBezTo>
                  <a:cubicBezTo>
                    <a:pt x="217" y="177"/>
                    <a:pt x="219" y="165"/>
                    <a:pt x="219" y="165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27" y="149"/>
                    <a:pt x="227" y="149"/>
                    <a:pt x="227" y="149"/>
                  </a:cubicBezTo>
                  <a:cubicBezTo>
                    <a:pt x="234" y="146"/>
                    <a:pt x="234" y="146"/>
                    <a:pt x="234" y="146"/>
                  </a:cubicBezTo>
                  <a:cubicBezTo>
                    <a:pt x="234" y="146"/>
                    <a:pt x="236" y="152"/>
                    <a:pt x="239" y="147"/>
                  </a:cubicBezTo>
                  <a:cubicBezTo>
                    <a:pt x="243" y="141"/>
                    <a:pt x="246" y="131"/>
                    <a:pt x="248" y="127"/>
                  </a:cubicBezTo>
                  <a:cubicBezTo>
                    <a:pt x="250" y="123"/>
                    <a:pt x="257" y="115"/>
                    <a:pt x="257" y="114"/>
                  </a:cubicBezTo>
                  <a:cubicBezTo>
                    <a:pt x="257" y="114"/>
                    <a:pt x="257" y="112"/>
                    <a:pt x="258" y="111"/>
                  </a:cubicBezTo>
                  <a:cubicBezTo>
                    <a:pt x="258" y="113"/>
                    <a:pt x="259" y="116"/>
                    <a:pt x="259" y="117"/>
                  </a:cubicBezTo>
                  <a:cubicBezTo>
                    <a:pt x="259" y="118"/>
                    <a:pt x="258" y="126"/>
                    <a:pt x="258" y="126"/>
                  </a:cubicBezTo>
                  <a:cubicBezTo>
                    <a:pt x="258" y="126"/>
                    <a:pt x="258" y="132"/>
                    <a:pt x="258" y="132"/>
                  </a:cubicBezTo>
                  <a:cubicBezTo>
                    <a:pt x="258" y="133"/>
                    <a:pt x="256" y="138"/>
                    <a:pt x="256" y="138"/>
                  </a:cubicBezTo>
                  <a:cubicBezTo>
                    <a:pt x="256" y="138"/>
                    <a:pt x="261" y="139"/>
                    <a:pt x="261" y="139"/>
                  </a:cubicBezTo>
                  <a:cubicBezTo>
                    <a:pt x="262" y="139"/>
                    <a:pt x="269" y="142"/>
                    <a:pt x="267" y="138"/>
                  </a:cubicBezTo>
                  <a:cubicBezTo>
                    <a:pt x="265" y="135"/>
                    <a:pt x="264" y="133"/>
                    <a:pt x="264" y="133"/>
                  </a:cubicBezTo>
                  <a:cubicBezTo>
                    <a:pt x="264" y="133"/>
                    <a:pt x="260" y="131"/>
                    <a:pt x="261" y="129"/>
                  </a:cubicBezTo>
                  <a:cubicBezTo>
                    <a:pt x="262" y="127"/>
                    <a:pt x="263" y="126"/>
                    <a:pt x="263" y="124"/>
                  </a:cubicBezTo>
                  <a:cubicBezTo>
                    <a:pt x="263" y="121"/>
                    <a:pt x="264" y="122"/>
                    <a:pt x="263" y="120"/>
                  </a:cubicBezTo>
                  <a:cubicBezTo>
                    <a:pt x="262" y="118"/>
                    <a:pt x="261" y="119"/>
                    <a:pt x="261" y="115"/>
                  </a:cubicBezTo>
                  <a:cubicBezTo>
                    <a:pt x="260" y="111"/>
                    <a:pt x="261" y="109"/>
                    <a:pt x="261" y="109"/>
                  </a:cubicBezTo>
                  <a:cubicBezTo>
                    <a:pt x="261" y="106"/>
                    <a:pt x="261" y="106"/>
                    <a:pt x="261" y="106"/>
                  </a:cubicBezTo>
                  <a:cubicBezTo>
                    <a:pt x="258" y="107"/>
                    <a:pt x="258" y="107"/>
                    <a:pt x="258" y="107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35" y="107"/>
                    <a:pt x="237" y="106"/>
                  </a:cubicBezTo>
                  <a:cubicBezTo>
                    <a:pt x="238" y="106"/>
                    <a:pt x="248" y="97"/>
                    <a:pt x="248" y="97"/>
                  </a:cubicBezTo>
                  <a:cubicBezTo>
                    <a:pt x="248" y="97"/>
                    <a:pt x="256" y="89"/>
                    <a:pt x="257" y="89"/>
                  </a:cubicBezTo>
                  <a:cubicBezTo>
                    <a:pt x="257" y="88"/>
                    <a:pt x="261" y="87"/>
                    <a:pt x="262" y="87"/>
                  </a:cubicBezTo>
                  <a:cubicBezTo>
                    <a:pt x="264" y="87"/>
                    <a:pt x="273" y="88"/>
                    <a:pt x="273" y="88"/>
                  </a:cubicBezTo>
                  <a:cubicBezTo>
                    <a:pt x="276" y="88"/>
                    <a:pt x="276" y="88"/>
                    <a:pt x="276" y="88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91" y="87"/>
                    <a:pt x="291" y="87"/>
                    <a:pt x="291" y="87"/>
                  </a:cubicBezTo>
                  <a:cubicBezTo>
                    <a:pt x="291" y="87"/>
                    <a:pt x="294" y="85"/>
                    <a:pt x="294" y="84"/>
                  </a:cubicBezTo>
                  <a:cubicBezTo>
                    <a:pt x="294" y="83"/>
                    <a:pt x="296" y="81"/>
                    <a:pt x="297" y="80"/>
                  </a:cubicBezTo>
                  <a:cubicBezTo>
                    <a:pt x="298" y="79"/>
                    <a:pt x="308" y="76"/>
                    <a:pt x="308" y="76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92"/>
                    <a:pt x="292" y="99"/>
                    <a:pt x="292" y="100"/>
                  </a:cubicBezTo>
                  <a:cubicBezTo>
                    <a:pt x="293" y="102"/>
                    <a:pt x="300" y="108"/>
                    <a:pt x="300" y="108"/>
                  </a:cubicBezTo>
                  <a:cubicBezTo>
                    <a:pt x="300" y="108"/>
                    <a:pt x="300" y="116"/>
                    <a:pt x="302" y="119"/>
                  </a:cubicBezTo>
                  <a:cubicBezTo>
                    <a:pt x="304" y="121"/>
                    <a:pt x="309" y="124"/>
                    <a:pt x="309" y="124"/>
                  </a:cubicBezTo>
                  <a:cubicBezTo>
                    <a:pt x="317" y="101"/>
                    <a:pt x="317" y="101"/>
                    <a:pt x="317" y="101"/>
                  </a:cubicBezTo>
                  <a:cubicBezTo>
                    <a:pt x="317" y="101"/>
                    <a:pt x="315" y="91"/>
                    <a:pt x="315" y="91"/>
                  </a:cubicBezTo>
                  <a:cubicBezTo>
                    <a:pt x="315" y="90"/>
                    <a:pt x="325" y="82"/>
                    <a:pt x="325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3" y="74"/>
                    <a:pt x="343" y="74"/>
                    <a:pt x="343" y="74"/>
                  </a:cubicBezTo>
                  <a:cubicBezTo>
                    <a:pt x="341" y="68"/>
                    <a:pt x="341" y="68"/>
                    <a:pt x="341" y="68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9" y="61"/>
                    <a:pt x="339" y="61"/>
                    <a:pt x="339" y="61"/>
                  </a:cubicBezTo>
                  <a:cubicBezTo>
                    <a:pt x="339" y="61"/>
                    <a:pt x="344" y="61"/>
                    <a:pt x="344" y="62"/>
                  </a:cubicBezTo>
                  <a:cubicBezTo>
                    <a:pt x="344" y="62"/>
                    <a:pt x="351" y="66"/>
                    <a:pt x="351" y="66"/>
                  </a:cubicBezTo>
                  <a:cubicBezTo>
                    <a:pt x="351" y="66"/>
                    <a:pt x="354" y="67"/>
                    <a:pt x="354" y="66"/>
                  </a:cubicBezTo>
                  <a:cubicBezTo>
                    <a:pt x="354" y="65"/>
                    <a:pt x="354" y="59"/>
                    <a:pt x="354" y="59"/>
                  </a:cubicBezTo>
                  <a:cubicBezTo>
                    <a:pt x="350" y="55"/>
                    <a:pt x="350" y="55"/>
                    <a:pt x="350" y="55"/>
                  </a:cubicBezTo>
                  <a:lnTo>
                    <a:pt x="338" y="52"/>
                  </a:lnTo>
                  <a:close/>
                  <a:moveTo>
                    <a:pt x="406" y="101"/>
                  </a:moveTo>
                  <a:cubicBezTo>
                    <a:pt x="406" y="101"/>
                    <a:pt x="399" y="86"/>
                    <a:pt x="388" y="73"/>
                  </a:cubicBezTo>
                  <a:cubicBezTo>
                    <a:pt x="377" y="59"/>
                    <a:pt x="360" y="43"/>
                    <a:pt x="360" y="43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0" y="38"/>
                    <a:pt x="350" y="38"/>
                    <a:pt x="350" y="38"/>
                  </a:cubicBezTo>
                  <a:cubicBezTo>
                    <a:pt x="351" y="41"/>
                    <a:pt x="351" y="41"/>
                    <a:pt x="351" y="41"/>
                  </a:cubicBezTo>
                  <a:cubicBezTo>
                    <a:pt x="353" y="44"/>
                    <a:pt x="353" y="44"/>
                    <a:pt x="353" y="44"/>
                  </a:cubicBezTo>
                  <a:cubicBezTo>
                    <a:pt x="352" y="44"/>
                    <a:pt x="352" y="44"/>
                    <a:pt x="352" y="44"/>
                  </a:cubicBezTo>
                  <a:cubicBezTo>
                    <a:pt x="349" y="46"/>
                    <a:pt x="349" y="46"/>
                    <a:pt x="349" y="46"/>
                  </a:cubicBezTo>
                  <a:cubicBezTo>
                    <a:pt x="349" y="47"/>
                    <a:pt x="349" y="47"/>
                    <a:pt x="349" y="47"/>
                  </a:cubicBezTo>
                  <a:cubicBezTo>
                    <a:pt x="353" y="50"/>
                    <a:pt x="353" y="50"/>
                    <a:pt x="353" y="50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6" y="60"/>
                    <a:pt x="366" y="60"/>
                    <a:pt x="366" y="60"/>
                  </a:cubicBezTo>
                  <a:cubicBezTo>
                    <a:pt x="368" y="62"/>
                    <a:pt x="368" y="62"/>
                    <a:pt x="368" y="62"/>
                  </a:cubicBezTo>
                  <a:cubicBezTo>
                    <a:pt x="365" y="61"/>
                    <a:pt x="365" y="61"/>
                    <a:pt x="365" y="61"/>
                  </a:cubicBezTo>
                  <a:cubicBezTo>
                    <a:pt x="364" y="59"/>
                    <a:pt x="364" y="59"/>
                    <a:pt x="364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63" y="65"/>
                    <a:pt x="367" y="69"/>
                    <a:pt x="368" y="70"/>
                  </a:cubicBezTo>
                  <a:cubicBezTo>
                    <a:pt x="369" y="71"/>
                    <a:pt x="370" y="72"/>
                    <a:pt x="370" y="72"/>
                  </a:cubicBezTo>
                  <a:cubicBezTo>
                    <a:pt x="370" y="72"/>
                    <a:pt x="372" y="70"/>
                    <a:pt x="373" y="70"/>
                  </a:cubicBezTo>
                  <a:cubicBezTo>
                    <a:pt x="374" y="69"/>
                    <a:pt x="375" y="71"/>
                    <a:pt x="375" y="71"/>
                  </a:cubicBezTo>
                  <a:cubicBezTo>
                    <a:pt x="377" y="72"/>
                    <a:pt x="377" y="72"/>
                    <a:pt x="377" y="72"/>
                  </a:cubicBezTo>
                  <a:cubicBezTo>
                    <a:pt x="376" y="73"/>
                    <a:pt x="376" y="73"/>
                    <a:pt x="376" y="73"/>
                  </a:cubicBezTo>
                  <a:cubicBezTo>
                    <a:pt x="376" y="73"/>
                    <a:pt x="377" y="76"/>
                    <a:pt x="377" y="77"/>
                  </a:cubicBezTo>
                  <a:cubicBezTo>
                    <a:pt x="377" y="78"/>
                    <a:pt x="375" y="80"/>
                    <a:pt x="375" y="81"/>
                  </a:cubicBezTo>
                  <a:cubicBezTo>
                    <a:pt x="375" y="82"/>
                    <a:pt x="376" y="84"/>
                    <a:pt x="376" y="85"/>
                  </a:cubicBezTo>
                  <a:cubicBezTo>
                    <a:pt x="376" y="86"/>
                    <a:pt x="380" y="89"/>
                    <a:pt x="380" y="89"/>
                  </a:cubicBezTo>
                  <a:cubicBezTo>
                    <a:pt x="380" y="89"/>
                    <a:pt x="383" y="91"/>
                    <a:pt x="383" y="92"/>
                  </a:cubicBezTo>
                  <a:cubicBezTo>
                    <a:pt x="383" y="93"/>
                    <a:pt x="384" y="96"/>
                    <a:pt x="384" y="96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93" y="102"/>
                    <a:pt x="393" y="102"/>
                    <a:pt x="393" y="102"/>
                  </a:cubicBezTo>
                  <a:cubicBezTo>
                    <a:pt x="394" y="100"/>
                    <a:pt x="394" y="100"/>
                    <a:pt x="394" y="100"/>
                  </a:cubicBezTo>
                  <a:cubicBezTo>
                    <a:pt x="396" y="101"/>
                    <a:pt x="396" y="101"/>
                    <a:pt x="396" y="101"/>
                  </a:cubicBezTo>
                  <a:cubicBezTo>
                    <a:pt x="397" y="104"/>
                    <a:pt x="397" y="104"/>
                    <a:pt x="397" y="104"/>
                  </a:cubicBezTo>
                  <a:cubicBezTo>
                    <a:pt x="396" y="108"/>
                    <a:pt x="396" y="108"/>
                    <a:pt x="396" y="108"/>
                  </a:cubicBezTo>
                  <a:cubicBezTo>
                    <a:pt x="395" y="114"/>
                    <a:pt x="395" y="114"/>
                    <a:pt x="395" y="114"/>
                  </a:cubicBezTo>
                  <a:cubicBezTo>
                    <a:pt x="395" y="117"/>
                    <a:pt x="395" y="117"/>
                    <a:pt x="395" y="117"/>
                  </a:cubicBezTo>
                  <a:cubicBezTo>
                    <a:pt x="395" y="117"/>
                    <a:pt x="398" y="114"/>
                    <a:pt x="398" y="113"/>
                  </a:cubicBezTo>
                  <a:cubicBezTo>
                    <a:pt x="398" y="113"/>
                    <a:pt x="399" y="108"/>
                    <a:pt x="399" y="107"/>
                  </a:cubicBezTo>
                  <a:cubicBezTo>
                    <a:pt x="399" y="106"/>
                    <a:pt x="399" y="102"/>
                    <a:pt x="399" y="102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8" y="99"/>
                    <a:pt x="395" y="97"/>
                    <a:pt x="395" y="97"/>
                  </a:cubicBezTo>
                  <a:cubicBezTo>
                    <a:pt x="395" y="96"/>
                    <a:pt x="394" y="94"/>
                    <a:pt x="394" y="93"/>
                  </a:cubicBezTo>
                  <a:cubicBezTo>
                    <a:pt x="394" y="92"/>
                    <a:pt x="397" y="89"/>
                    <a:pt x="397" y="89"/>
                  </a:cubicBezTo>
                  <a:cubicBezTo>
                    <a:pt x="398" y="93"/>
                    <a:pt x="398" y="93"/>
                    <a:pt x="398" y="93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6"/>
                    <a:pt x="401" y="95"/>
                    <a:pt x="401" y="94"/>
                  </a:cubicBezTo>
                  <a:cubicBezTo>
                    <a:pt x="401" y="94"/>
                    <a:pt x="406" y="101"/>
                    <a:pt x="406" y="101"/>
                  </a:cubicBezTo>
                  <a:close/>
                  <a:moveTo>
                    <a:pt x="402" y="99"/>
                  </a:moveTo>
                  <a:cubicBezTo>
                    <a:pt x="404" y="101"/>
                    <a:pt x="404" y="101"/>
                    <a:pt x="404" y="101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401" y="98"/>
                    <a:pt x="402" y="99"/>
                    <a:pt x="402" y="99"/>
                  </a:cubicBezTo>
                  <a:close/>
                  <a:moveTo>
                    <a:pt x="250" y="171"/>
                  </a:moveTo>
                  <a:cubicBezTo>
                    <a:pt x="248" y="172"/>
                    <a:pt x="245" y="173"/>
                    <a:pt x="245" y="173"/>
                  </a:cubicBezTo>
                  <a:cubicBezTo>
                    <a:pt x="245" y="173"/>
                    <a:pt x="242" y="173"/>
                    <a:pt x="242" y="174"/>
                  </a:cubicBezTo>
                  <a:cubicBezTo>
                    <a:pt x="241" y="175"/>
                    <a:pt x="241" y="175"/>
                    <a:pt x="238" y="176"/>
                  </a:cubicBezTo>
                  <a:cubicBezTo>
                    <a:pt x="236" y="178"/>
                    <a:pt x="237" y="176"/>
                    <a:pt x="236" y="178"/>
                  </a:cubicBezTo>
                  <a:cubicBezTo>
                    <a:pt x="235" y="180"/>
                    <a:pt x="236" y="181"/>
                    <a:pt x="233" y="181"/>
                  </a:cubicBezTo>
                  <a:cubicBezTo>
                    <a:pt x="231" y="181"/>
                    <a:pt x="229" y="181"/>
                    <a:pt x="227" y="181"/>
                  </a:cubicBezTo>
                  <a:cubicBezTo>
                    <a:pt x="225" y="181"/>
                    <a:pt x="225" y="180"/>
                    <a:pt x="224" y="181"/>
                  </a:cubicBezTo>
                  <a:cubicBezTo>
                    <a:pt x="222" y="183"/>
                    <a:pt x="221" y="183"/>
                    <a:pt x="220" y="184"/>
                  </a:cubicBezTo>
                  <a:cubicBezTo>
                    <a:pt x="220" y="185"/>
                    <a:pt x="220" y="185"/>
                    <a:pt x="221" y="185"/>
                  </a:cubicBezTo>
                  <a:cubicBezTo>
                    <a:pt x="221" y="185"/>
                    <a:pt x="226" y="186"/>
                    <a:pt x="227" y="186"/>
                  </a:cubicBezTo>
                  <a:cubicBezTo>
                    <a:pt x="227" y="188"/>
                    <a:pt x="227" y="188"/>
                    <a:pt x="227" y="188"/>
                  </a:cubicBezTo>
                  <a:cubicBezTo>
                    <a:pt x="229" y="188"/>
                    <a:pt x="229" y="188"/>
                    <a:pt x="229" y="188"/>
                  </a:cubicBezTo>
                  <a:cubicBezTo>
                    <a:pt x="229" y="188"/>
                    <a:pt x="231" y="188"/>
                    <a:pt x="231" y="187"/>
                  </a:cubicBezTo>
                  <a:cubicBezTo>
                    <a:pt x="231" y="186"/>
                    <a:pt x="231" y="186"/>
                    <a:pt x="231" y="186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8" y="186"/>
                    <a:pt x="229" y="185"/>
                    <a:pt x="232" y="185"/>
                  </a:cubicBezTo>
                  <a:cubicBezTo>
                    <a:pt x="236" y="184"/>
                    <a:pt x="237" y="183"/>
                    <a:pt x="237" y="183"/>
                  </a:cubicBezTo>
                  <a:cubicBezTo>
                    <a:pt x="234" y="186"/>
                    <a:pt x="234" y="186"/>
                    <a:pt x="234" y="186"/>
                  </a:cubicBezTo>
                  <a:cubicBezTo>
                    <a:pt x="234" y="186"/>
                    <a:pt x="237" y="187"/>
                    <a:pt x="239" y="187"/>
                  </a:cubicBezTo>
                  <a:cubicBezTo>
                    <a:pt x="240" y="186"/>
                    <a:pt x="240" y="186"/>
                    <a:pt x="243" y="184"/>
                  </a:cubicBezTo>
                  <a:cubicBezTo>
                    <a:pt x="246" y="183"/>
                    <a:pt x="246" y="183"/>
                    <a:pt x="247" y="182"/>
                  </a:cubicBezTo>
                  <a:cubicBezTo>
                    <a:pt x="248" y="182"/>
                    <a:pt x="249" y="184"/>
                    <a:pt x="249" y="184"/>
                  </a:cubicBezTo>
                  <a:cubicBezTo>
                    <a:pt x="250" y="184"/>
                    <a:pt x="252" y="184"/>
                    <a:pt x="253" y="182"/>
                  </a:cubicBezTo>
                  <a:cubicBezTo>
                    <a:pt x="254" y="180"/>
                    <a:pt x="254" y="178"/>
                    <a:pt x="254" y="177"/>
                  </a:cubicBezTo>
                  <a:cubicBezTo>
                    <a:pt x="254" y="176"/>
                    <a:pt x="255" y="177"/>
                    <a:pt x="254" y="175"/>
                  </a:cubicBezTo>
                  <a:cubicBezTo>
                    <a:pt x="254" y="174"/>
                    <a:pt x="253" y="174"/>
                    <a:pt x="254" y="173"/>
                  </a:cubicBezTo>
                  <a:cubicBezTo>
                    <a:pt x="255" y="172"/>
                    <a:pt x="256" y="172"/>
                    <a:pt x="256" y="171"/>
                  </a:cubicBezTo>
                  <a:cubicBezTo>
                    <a:pt x="256" y="169"/>
                    <a:pt x="256" y="169"/>
                    <a:pt x="257" y="168"/>
                  </a:cubicBezTo>
                  <a:cubicBezTo>
                    <a:pt x="257" y="166"/>
                    <a:pt x="257" y="166"/>
                    <a:pt x="257" y="164"/>
                  </a:cubicBezTo>
                  <a:cubicBezTo>
                    <a:pt x="257" y="162"/>
                    <a:pt x="257" y="161"/>
                    <a:pt x="256" y="160"/>
                  </a:cubicBezTo>
                  <a:cubicBezTo>
                    <a:pt x="256" y="160"/>
                    <a:pt x="254" y="160"/>
                    <a:pt x="255" y="158"/>
                  </a:cubicBezTo>
                  <a:cubicBezTo>
                    <a:pt x="256" y="157"/>
                    <a:pt x="257" y="156"/>
                    <a:pt x="257" y="156"/>
                  </a:cubicBezTo>
                  <a:cubicBezTo>
                    <a:pt x="257" y="156"/>
                    <a:pt x="260" y="157"/>
                    <a:pt x="260" y="158"/>
                  </a:cubicBezTo>
                  <a:cubicBezTo>
                    <a:pt x="260" y="159"/>
                    <a:pt x="261" y="159"/>
                    <a:pt x="262" y="159"/>
                  </a:cubicBezTo>
                  <a:cubicBezTo>
                    <a:pt x="263" y="159"/>
                    <a:pt x="264" y="158"/>
                    <a:pt x="265" y="157"/>
                  </a:cubicBezTo>
                  <a:cubicBezTo>
                    <a:pt x="266" y="156"/>
                    <a:pt x="268" y="154"/>
                    <a:pt x="269" y="153"/>
                  </a:cubicBezTo>
                  <a:cubicBezTo>
                    <a:pt x="269" y="152"/>
                    <a:pt x="270" y="151"/>
                    <a:pt x="270" y="151"/>
                  </a:cubicBezTo>
                  <a:cubicBezTo>
                    <a:pt x="270" y="150"/>
                    <a:pt x="268" y="151"/>
                    <a:pt x="267" y="149"/>
                  </a:cubicBezTo>
                  <a:cubicBezTo>
                    <a:pt x="266" y="146"/>
                    <a:pt x="266" y="144"/>
                    <a:pt x="265" y="144"/>
                  </a:cubicBezTo>
                  <a:cubicBezTo>
                    <a:pt x="265" y="145"/>
                    <a:pt x="263" y="146"/>
                    <a:pt x="263" y="148"/>
                  </a:cubicBezTo>
                  <a:cubicBezTo>
                    <a:pt x="262" y="149"/>
                    <a:pt x="261" y="150"/>
                    <a:pt x="261" y="150"/>
                  </a:cubicBezTo>
                  <a:cubicBezTo>
                    <a:pt x="259" y="146"/>
                    <a:pt x="259" y="146"/>
                    <a:pt x="259" y="146"/>
                  </a:cubicBezTo>
                  <a:cubicBezTo>
                    <a:pt x="259" y="144"/>
                    <a:pt x="259" y="144"/>
                    <a:pt x="259" y="144"/>
                  </a:cubicBezTo>
                  <a:cubicBezTo>
                    <a:pt x="257" y="143"/>
                    <a:pt x="257" y="143"/>
                    <a:pt x="257" y="143"/>
                  </a:cubicBezTo>
                  <a:cubicBezTo>
                    <a:pt x="258" y="145"/>
                    <a:pt x="256" y="151"/>
                    <a:pt x="256" y="151"/>
                  </a:cubicBezTo>
                  <a:cubicBezTo>
                    <a:pt x="254" y="152"/>
                    <a:pt x="254" y="152"/>
                    <a:pt x="254" y="152"/>
                  </a:cubicBezTo>
                  <a:cubicBezTo>
                    <a:pt x="254" y="152"/>
                    <a:pt x="252" y="155"/>
                    <a:pt x="251" y="155"/>
                  </a:cubicBezTo>
                  <a:cubicBezTo>
                    <a:pt x="251" y="156"/>
                    <a:pt x="251" y="159"/>
                    <a:pt x="251" y="159"/>
                  </a:cubicBezTo>
                  <a:cubicBezTo>
                    <a:pt x="251" y="159"/>
                    <a:pt x="251" y="159"/>
                    <a:pt x="251" y="160"/>
                  </a:cubicBezTo>
                  <a:cubicBezTo>
                    <a:pt x="252" y="161"/>
                    <a:pt x="253" y="165"/>
                    <a:pt x="253" y="168"/>
                  </a:cubicBezTo>
                  <a:cubicBezTo>
                    <a:pt x="252" y="170"/>
                    <a:pt x="252" y="171"/>
                    <a:pt x="250" y="171"/>
                  </a:cubicBezTo>
                  <a:close/>
                  <a:moveTo>
                    <a:pt x="223" y="191"/>
                  </a:moveTo>
                  <a:cubicBezTo>
                    <a:pt x="224" y="189"/>
                    <a:pt x="224" y="189"/>
                    <a:pt x="224" y="189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2" y="188"/>
                    <a:pt x="222" y="188"/>
                    <a:pt x="222" y="188"/>
                  </a:cubicBezTo>
                  <a:cubicBezTo>
                    <a:pt x="220" y="188"/>
                    <a:pt x="220" y="188"/>
                    <a:pt x="220" y="188"/>
                  </a:cubicBezTo>
                  <a:cubicBezTo>
                    <a:pt x="222" y="190"/>
                    <a:pt x="222" y="190"/>
                    <a:pt x="222" y="190"/>
                  </a:cubicBezTo>
                  <a:cubicBezTo>
                    <a:pt x="221" y="193"/>
                    <a:pt x="221" y="193"/>
                    <a:pt x="221" y="193"/>
                  </a:cubicBezTo>
                  <a:lnTo>
                    <a:pt x="223" y="191"/>
                  </a:lnTo>
                  <a:close/>
                  <a:moveTo>
                    <a:pt x="187" y="217"/>
                  </a:moveTo>
                  <a:cubicBezTo>
                    <a:pt x="185" y="221"/>
                    <a:pt x="185" y="221"/>
                    <a:pt x="185" y="221"/>
                  </a:cubicBezTo>
                  <a:cubicBezTo>
                    <a:pt x="188" y="224"/>
                    <a:pt x="188" y="224"/>
                    <a:pt x="188" y="224"/>
                  </a:cubicBezTo>
                  <a:cubicBezTo>
                    <a:pt x="188" y="224"/>
                    <a:pt x="192" y="225"/>
                    <a:pt x="192" y="223"/>
                  </a:cubicBezTo>
                  <a:cubicBezTo>
                    <a:pt x="192" y="222"/>
                    <a:pt x="192" y="219"/>
                    <a:pt x="193" y="218"/>
                  </a:cubicBezTo>
                  <a:cubicBezTo>
                    <a:pt x="193" y="217"/>
                    <a:pt x="195" y="213"/>
                    <a:pt x="195" y="213"/>
                  </a:cubicBezTo>
                  <a:cubicBezTo>
                    <a:pt x="195" y="211"/>
                    <a:pt x="195" y="211"/>
                    <a:pt x="195" y="211"/>
                  </a:cubicBezTo>
                  <a:cubicBezTo>
                    <a:pt x="192" y="211"/>
                    <a:pt x="192" y="211"/>
                    <a:pt x="192" y="211"/>
                  </a:cubicBezTo>
                  <a:lnTo>
                    <a:pt x="187" y="217"/>
                  </a:lnTo>
                  <a:close/>
                  <a:moveTo>
                    <a:pt x="196" y="247"/>
                  </a:moveTo>
                  <a:cubicBezTo>
                    <a:pt x="195" y="247"/>
                    <a:pt x="192" y="248"/>
                    <a:pt x="192" y="248"/>
                  </a:cubicBezTo>
                  <a:cubicBezTo>
                    <a:pt x="192" y="245"/>
                    <a:pt x="192" y="245"/>
                    <a:pt x="192" y="245"/>
                  </a:cubicBezTo>
                  <a:cubicBezTo>
                    <a:pt x="192" y="245"/>
                    <a:pt x="194" y="243"/>
                    <a:pt x="194" y="241"/>
                  </a:cubicBezTo>
                  <a:cubicBezTo>
                    <a:pt x="194" y="240"/>
                    <a:pt x="194" y="239"/>
                    <a:pt x="194" y="238"/>
                  </a:cubicBezTo>
                  <a:cubicBezTo>
                    <a:pt x="194" y="237"/>
                    <a:pt x="194" y="232"/>
                    <a:pt x="194" y="232"/>
                  </a:cubicBezTo>
                  <a:cubicBezTo>
                    <a:pt x="192" y="231"/>
                    <a:pt x="192" y="231"/>
                    <a:pt x="192" y="231"/>
                  </a:cubicBezTo>
                  <a:cubicBezTo>
                    <a:pt x="190" y="238"/>
                    <a:pt x="190" y="238"/>
                    <a:pt x="190" y="238"/>
                  </a:cubicBezTo>
                  <a:cubicBezTo>
                    <a:pt x="189" y="243"/>
                    <a:pt x="189" y="243"/>
                    <a:pt x="189" y="243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7" y="250"/>
                    <a:pt x="188" y="250"/>
                  </a:cubicBezTo>
                  <a:cubicBezTo>
                    <a:pt x="188" y="251"/>
                    <a:pt x="192" y="253"/>
                    <a:pt x="192" y="253"/>
                  </a:cubicBezTo>
                  <a:cubicBezTo>
                    <a:pt x="196" y="252"/>
                    <a:pt x="196" y="252"/>
                    <a:pt x="196" y="252"/>
                  </a:cubicBezTo>
                  <a:cubicBezTo>
                    <a:pt x="196" y="252"/>
                    <a:pt x="199" y="252"/>
                    <a:pt x="199" y="253"/>
                  </a:cubicBezTo>
                  <a:cubicBezTo>
                    <a:pt x="199" y="254"/>
                    <a:pt x="200" y="257"/>
                    <a:pt x="200" y="255"/>
                  </a:cubicBezTo>
                  <a:cubicBezTo>
                    <a:pt x="200" y="254"/>
                    <a:pt x="200" y="251"/>
                    <a:pt x="200" y="250"/>
                  </a:cubicBezTo>
                  <a:cubicBezTo>
                    <a:pt x="199" y="250"/>
                    <a:pt x="197" y="246"/>
                    <a:pt x="196" y="247"/>
                  </a:cubicBezTo>
                  <a:close/>
                  <a:moveTo>
                    <a:pt x="180" y="266"/>
                  </a:moveTo>
                  <a:cubicBezTo>
                    <a:pt x="181" y="266"/>
                    <a:pt x="187" y="265"/>
                    <a:pt x="187" y="265"/>
                  </a:cubicBezTo>
                  <a:cubicBezTo>
                    <a:pt x="187" y="265"/>
                    <a:pt x="187" y="263"/>
                    <a:pt x="187" y="261"/>
                  </a:cubicBezTo>
                  <a:cubicBezTo>
                    <a:pt x="188" y="260"/>
                    <a:pt x="189" y="259"/>
                    <a:pt x="189" y="258"/>
                  </a:cubicBezTo>
                  <a:cubicBezTo>
                    <a:pt x="188" y="258"/>
                    <a:pt x="187" y="257"/>
                    <a:pt x="187" y="257"/>
                  </a:cubicBezTo>
                  <a:cubicBezTo>
                    <a:pt x="186" y="257"/>
                    <a:pt x="186" y="257"/>
                    <a:pt x="186" y="257"/>
                  </a:cubicBezTo>
                  <a:cubicBezTo>
                    <a:pt x="180" y="261"/>
                    <a:pt x="180" y="261"/>
                    <a:pt x="180" y="261"/>
                  </a:cubicBezTo>
                  <a:cubicBezTo>
                    <a:pt x="180" y="261"/>
                    <a:pt x="179" y="265"/>
                    <a:pt x="180" y="266"/>
                  </a:cubicBezTo>
                  <a:close/>
                  <a:moveTo>
                    <a:pt x="197" y="260"/>
                  </a:moveTo>
                  <a:cubicBezTo>
                    <a:pt x="197" y="257"/>
                    <a:pt x="197" y="257"/>
                    <a:pt x="197" y="257"/>
                  </a:cubicBezTo>
                  <a:cubicBezTo>
                    <a:pt x="197" y="257"/>
                    <a:pt x="200" y="256"/>
                    <a:pt x="197" y="256"/>
                  </a:cubicBezTo>
                  <a:cubicBezTo>
                    <a:pt x="194" y="256"/>
                    <a:pt x="194" y="256"/>
                    <a:pt x="194" y="256"/>
                  </a:cubicBezTo>
                  <a:cubicBezTo>
                    <a:pt x="192" y="259"/>
                    <a:pt x="192" y="259"/>
                    <a:pt x="192" y="259"/>
                  </a:cubicBezTo>
                  <a:cubicBezTo>
                    <a:pt x="196" y="262"/>
                    <a:pt x="196" y="262"/>
                    <a:pt x="196" y="262"/>
                  </a:cubicBezTo>
                  <a:lnTo>
                    <a:pt x="197" y="260"/>
                  </a:lnTo>
                  <a:close/>
                  <a:moveTo>
                    <a:pt x="204" y="256"/>
                  </a:moveTo>
                  <a:cubicBezTo>
                    <a:pt x="205" y="254"/>
                    <a:pt x="205" y="254"/>
                    <a:pt x="205" y="254"/>
                  </a:cubicBezTo>
                  <a:cubicBezTo>
                    <a:pt x="202" y="254"/>
                    <a:pt x="202" y="254"/>
                    <a:pt x="202" y="254"/>
                  </a:cubicBezTo>
                  <a:cubicBezTo>
                    <a:pt x="202" y="257"/>
                    <a:pt x="202" y="257"/>
                    <a:pt x="202" y="257"/>
                  </a:cubicBezTo>
                  <a:cubicBezTo>
                    <a:pt x="203" y="259"/>
                    <a:pt x="203" y="259"/>
                    <a:pt x="203" y="259"/>
                  </a:cubicBezTo>
                  <a:cubicBezTo>
                    <a:pt x="204" y="259"/>
                    <a:pt x="204" y="259"/>
                    <a:pt x="204" y="259"/>
                  </a:cubicBezTo>
                  <a:lnTo>
                    <a:pt x="204" y="256"/>
                  </a:lnTo>
                  <a:close/>
                  <a:moveTo>
                    <a:pt x="185" y="284"/>
                  </a:moveTo>
                  <a:cubicBezTo>
                    <a:pt x="181" y="282"/>
                    <a:pt x="181" y="282"/>
                    <a:pt x="181" y="282"/>
                  </a:cubicBezTo>
                  <a:cubicBezTo>
                    <a:pt x="185" y="279"/>
                    <a:pt x="185" y="279"/>
                    <a:pt x="185" y="279"/>
                  </a:cubicBezTo>
                  <a:cubicBezTo>
                    <a:pt x="185" y="279"/>
                    <a:pt x="186" y="278"/>
                    <a:pt x="186" y="277"/>
                  </a:cubicBezTo>
                  <a:cubicBezTo>
                    <a:pt x="186" y="276"/>
                    <a:pt x="186" y="274"/>
                    <a:pt x="186" y="274"/>
                  </a:cubicBezTo>
                  <a:cubicBezTo>
                    <a:pt x="186" y="273"/>
                    <a:pt x="184" y="271"/>
                    <a:pt x="184" y="271"/>
                  </a:cubicBezTo>
                  <a:cubicBezTo>
                    <a:pt x="182" y="270"/>
                    <a:pt x="182" y="270"/>
                    <a:pt x="182" y="270"/>
                  </a:cubicBezTo>
                  <a:cubicBezTo>
                    <a:pt x="181" y="268"/>
                    <a:pt x="181" y="268"/>
                    <a:pt x="181" y="268"/>
                  </a:cubicBezTo>
                  <a:cubicBezTo>
                    <a:pt x="179" y="269"/>
                    <a:pt x="174" y="271"/>
                    <a:pt x="174" y="271"/>
                  </a:cubicBezTo>
                  <a:cubicBezTo>
                    <a:pt x="174" y="271"/>
                    <a:pt x="176" y="273"/>
                    <a:pt x="175" y="274"/>
                  </a:cubicBezTo>
                  <a:cubicBezTo>
                    <a:pt x="175" y="276"/>
                    <a:pt x="173" y="277"/>
                    <a:pt x="173" y="277"/>
                  </a:cubicBezTo>
                  <a:cubicBezTo>
                    <a:pt x="171" y="277"/>
                    <a:pt x="171" y="277"/>
                    <a:pt x="171" y="277"/>
                  </a:cubicBezTo>
                  <a:cubicBezTo>
                    <a:pt x="171" y="277"/>
                    <a:pt x="169" y="278"/>
                    <a:pt x="169" y="279"/>
                  </a:cubicBezTo>
                  <a:cubicBezTo>
                    <a:pt x="169" y="279"/>
                    <a:pt x="168" y="281"/>
                    <a:pt x="168" y="282"/>
                  </a:cubicBezTo>
                  <a:cubicBezTo>
                    <a:pt x="167" y="283"/>
                    <a:pt x="166" y="285"/>
                    <a:pt x="166" y="285"/>
                  </a:cubicBezTo>
                  <a:cubicBezTo>
                    <a:pt x="161" y="285"/>
                    <a:pt x="161" y="285"/>
                    <a:pt x="161" y="285"/>
                  </a:cubicBezTo>
                  <a:cubicBezTo>
                    <a:pt x="161" y="285"/>
                    <a:pt x="161" y="289"/>
                    <a:pt x="160" y="290"/>
                  </a:cubicBezTo>
                  <a:cubicBezTo>
                    <a:pt x="160" y="291"/>
                    <a:pt x="160" y="294"/>
                    <a:pt x="160" y="294"/>
                  </a:cubicBezTo>
                  <a:cubicBezTo>
                    <a:pt x="161" y="294"/>
                    <a:pt x="168" y="295"/>
                    <a:pt x="168" y="295"/>
                  </a:cubicBezTo>
                  <a:cubicBezTo>
                    <a:pt x="172" y="296"/>
                    <a:pt x="172" y="296"/>
                    <a:pt x="172" y="296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7" y="299"/>
                    <a:pt x="178" y="298"/>
                  </a:cubicBezTo>
                  <a:cubicBezTo>
                    <a:pt x="179" y="296"/>
                    <a:pt x="180" y="291"/>
                    <a:pt x="180" y="290"/>
                  </a:cubicBezTo>
                  <a:cubicBezTo>
                    <a:pt x="181" y="289"/>
                    <a:pt x="184" y="287"/>
                    <a:pt x="185" y="287"/>
                  </a:cubicBezTo>
                  <a:cubicBezTo>
                    <a:pt x="186" y="287"/>
                    <a:pt x="187" y="287"/>
                    <a:pt x="187" y="287"/>
                  </a:cubicBezTo>
                  <a:lnTo>
                    <a:pt x="185" y="284"/>
                  </a:lnTo>
                  <a:close/>
                  <a:moveTo>
                    <a:pt x="173" y="306"/>
                  </a:moveTo>
                  <a:cubicBezTo>
                    <a:pt x="172" y="304"/>
                    <a:pt x="172" y="304"/>
                    <a:pt x="172" y="304"/>
                  </a:cubicBezTo>
                  <a:cubicBezTo>
                    <a:pt x="169" y="305"/>
                    <a:pt x="169" y="305"/>
                    <a:pt x="169" y="305"/>
                  </a:cubicBezTo>
                  <a:cubicBezTo>
                    <a:pt x="164" y="305"/>
                    <a:pt x="164" y="305"/>
                    <a:pt x="164" y="305"/>
                  </a:cubicBezTo>
                  <a:cubicBezTo>
                    <a:pt x="154" y="305"/>
                    <a:pt x="154" y="305"/>
                    <a:pt x="154" y="305"/>
                  </a:cubicBezTo>
                  <a:cubicBezTo>
                    <a:pt x="153" y="305"/>
                    <a:pt x="153" y="305"/>
                    <a:pt x="153" y="305"/>
                  </a:cubicBezTo>
                  <a:cubicBezTo>
                    <a:pt x="155" y="306"/>
                    <a:pt x="155" y="306"/>
                    <a:pt x="155" y="306"/>
                  </a:cubicBezTo>
                  <a:cubicBezTo>
                    <a:pt x="154" y="307"/>
                    <a:pt x="154" y="307"/>
                    <a:pt x="154" y="307"/>
                  </a:cubicBezTo>
                  <a:cubicBezTo>
                    <a:pt x="154" y="307"/>
                    <a:pt x="164" y="309"/>
                    <a:pt x="165" y="309"/>
                  </a:cubicBezTo>
                  <a:cubicBezTo>
                    <a:pt x="166" y="309"/>
                    <a:pt x="172" y="311"/>
                    <a:pt x="174" y="311"/>
                  </a:cubicBezTo>
                  <a:cubicBezTo>
                    <a:pt x="176" y="311"/>
                    <a:pt x="177" y="311"/>
                    <a:pt x="177" y="311"/>
                  </a:cubicBezTo>
                  <a:cubicBezTo>
                    <a:pt x="180" y="308"/>
                    <a:pt x="180" y="308"/>
                    <a:pt x="180" y="308"/>
                  </a:cubicBezTo>
                  <a:cubicBezTo>
                    <a:pt x="180" y="308"/>
                    <a:pt x="176" y="307"/>
                    <a:pt x="176" y="307"/>
                  </a:cubicBezTo>
                  <a:cubicBezTo>
                    <a:pt x="175" y="307"/>
                    <a:pt x="173" y="306"/>
                    <a:pt x="173" y="306"/>
                  </a:cubicBezTo>
                  <a:close/>
                  <a:moveTo>
                    <a:pt x="197" y="266"/>
                  </a:moveTo>
                  <a:cubicBezTo>
                    <a:pt x="197" y="266"/>
                    <a:pt x="194" y="268"/>
                    <a:pt x="194" y="268"/>
                  </a:cubicBezTo>
                  <a:cubicBezTo>
                    <a:pt x="194" y="269"/>
                    <a:pt x="196" y="270"/>
                    <a:pt x="196" y="270"/>
                  </a:cubicBezTo>
                  <a:cubicBezTo>
                    <a:pt x="198" y="268"/>
                    <a:pt x="198" y="268"/>
                    <a:pt x="198" y="268"/>
                  </a:cubicBezTo>
                  <a:cubicBezTo>
                    <a:pt x="200" y="268"/>
                    <a:pt x="200" y="268"/>
                    <a:pt x="200" y="268"/>
                  </a:cubicBezTo>
                  <a:cubicBezTo>
                    <a:pt x="200" y="268"/>
                    <a:pt x="200" y="270"/>
                    <a:pt x="199" y="271"/>
                  </a:cubicBezTo>
                  <a:cubicBezTo>
                    <a:pt x="199" y="273"/>
                    <a:pt x="200" y="273"/>
                    <a:pt x="200" y="273"/>
                  </a:cubicBezTo>
                  <a:cubicBezTo>
                    <a:pt x="200" y="273"/>
                    <a:pt x="204" y="273"/>
                    <a:pt x="206" y="273"/>
                  </a:cubicBezTo>
                  <a:cubicBezTo>
                    <a:pt x="207" y="273"/>
                    <a:pt x="206" y="271"/>
                    <a:pt x="206" y="271"/>
                  </a:cubicBezTo>
                  <a:cubicBezTo>
                    <a:pt x="206" y="271"/>
                    <a:pt x="206" y="269"/>
                    <a:pt x="206" y="269"/>
                  </a:cubicBezTo>
                  <a:cubicBezTo>
                    <a:pt x="206" y="268"/>
                    <a:pt x="206" y="268"/>
                    <a:pt x="206" y="268"/>
                  </a:cubicBezTo>
                  <a:cubicBezTo>
                    <a:pt x="208" y="269"/>
                    <a:pt x="208" y="269"/>
                    <a:pt x="208" y="269"/>
                  </a:cubicBezTo>
                  <a:cubicBezTo>
                    <a:pt x="208" y="269"/>
                    <a:pt x="209" y="266"/>
                    <a:pt x="209" y="265"/>
                  </a:cubicBezTo>
                  <a:cubicBezTo>
                    <a:pt x="209" y="265"/>
                    <a:pt x="208" y="264"/>
                    <a:pt x="208" y="264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203" y="262"/>
                    <a:pt x="203" y="262"/>
                    <a:pt x="203" y="262"/>
                  </a:cubicBezTo>
                  <a:cubicBezTo>
                    <a:pt x="201" y="264"/>
                    <a:pt x="201" y="264"/>
                    <a:pt x="201" y="264"/>
                  </a:cubicBezTo>
                  <a:lnTo>
                    <a:pt x="197" y="266"/>
                  </a:lnTo>
                  <a:close/>
                  <a:moveTo>
                    <a:pt x="198" y="285"/>
                  </a:moveTo>
                  <a:cubicBezTo>
                    <a:pt x="200" y="284"/>
                    <a:pt x="200" y="284"/>
                    <a:pt x="200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7" y="282"/>
                    <a:pt x="207" y="282"/>
                    <a:pt x="207" y="282"/>
                  </a:cubicBezTo>
                  <a:cubicBezTo>
                    <a:pt x="207" y="280"/>
                    <a:pt x="207" y="280"/>
                    <a:pt x="207" y="280"/>
                  </a:cubicBezTo>
                  <a:cubicBezTo>
                    <a:pt x="204" y="279"/>
                    <a:pt x="204" y="279"/>
                    <a:pt x="204" y="279"/>
                  </a:cubicBezTo>
                  <a:cubicBezTo>
                    <a:pt x="200" y="281"/>
                    <a:pt x="200" y="281"/>
                    <a:pt x="200" y="281"/>
                  </a:cubicBezTo>
                  <a:cubicBezTo>
                    <a:pt x="197" y="281"/>
                    <a:pt x="197" y="281"/>
                    <a:pt x="197" y="281"/>
                  </a:cubicBezTo>
                  <a:cubicBezTo>
                    <a:pt x="192" y="282"/>
                    <a:pt x="192" y="282"/>
                    <a:pt x="192" y="282"/>
                  </a:cubicBezTo>
                  <a:cubicBezTo>
                    <a:pt x="192" y="282"/>
                    <a:pt x="189" y="281"/>
                    <a:pt x="189" y="282"/>
                  </a:cubicBezTo>
                  <a:cubicBezTo>
                    <a:pt x="189" y="283"/>
                    <a:pt x="188" y="286"/>
                    <a:pt x="188" y="286"/>
                  </a:cubicBezTo>
                  <a:cubicBezTo>
                    <a:pt x="188" y="288"/>
                    <a:pt x="188" y="288"/>
                    <a:pt x="188" y="288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90" y="294"/>
                    <a:pt x="190" y="294"/>
                    <a:pt x="190" y="294"/>
                  </a:cubicBezTo>
                  <a:cubicBezTo>
                    <a:pt x="190" y="294"/>
                    <a:pt x="190" y="297"/>
                    <a:pt x="190" y="298"/>
                  </a:cubicBezTo>
                  <a:cubicBezTo>
                    <a:pt x="190" y="298"/>
                    <a:pt x="190" y="300"/>
                    <a:pt x="191" y="300"/>
                  </a:cubicBezTo>
                  <a:cubicBezTo>
                    <a:pt x="192" y="300"/>
                    <a:pt x="193" y="300"/>
                    <a:pt x="193" y="300"/>
                  </a:cubicBezTo>
                  <a:cubicBezTo>
                    <a:pt x="193" y="300"/>
                    <a:pt x="193" y="302"/>
                    <a:pt x="193" y="303"/>
                  </a:cubicBezTo>
                  <a:cubicBezTo>
                    <a:pt x="193" y="304"/>
                    <a:pt x="193" y="306"/>
                    <a:pt x="194" y="305"/>
                  </a:cubicBezTo>
                  <a:cubicBezTo>
                    <a:pt x="195" y="304"/>
                    <a:pt x="196" y="302"/>
                    <a:pt x="196" y="302"/>
                  </a:cubicBezTo>
                  <a:cubicBezTo>
                    <a:pt x="193" y="299"/>
                    <a:pt x="193" y="299"/>
                    <a:pt x="193" y="299"/>
                  </a:cubicBezTo>
                  <a:cubicBezTo>
                    <a:pt x="193" y="299"/>
                    <a:pt x="193" y="298"/>
                    <a:pt x="193" y="297"/>
                  </a:cubicBezTo>
                  <a:cubicBezTo>
                    <a:pt x="193" y="295"/>
                    <a:pt x="193" y="294"/>
                    <a:pt x="193" y="294"/>
                  </a:cubicBezTo>
                  <a:cubicBezTo>
                    <a:pt x="194" y="293"/>
                    <a:pt x="194" y="293"/>
                    <a:pt x="194" y="293"/>
                  </a:cubicBezTo>
                  <a:cubicBezTo>
                    <a:pt x="194" y="293"/>
                    <a:pt x="196" y="294"/>
                    <a:pt x="196" y="296"/>
                  </a:cubicBezTo>
                  <a:cubicBezTo>
                    <a:pt x="197" y="297"/>
                    <a:pt x="197" y="298"/>
                    <a:pt x="197" y="299"/>
                  </a:cubicBezTo>
                  <a:cubicBezTo>
                    <a:pt x="197" y="300"/>
                    <a:pt x="198" y="302"/>
                    <a:pt x="199" y="300"/>
                  </a:cubicBezTo>
                  <a:cubicBezTo>
                    <a:pt x="199" y="298"/>
                    <a:pt x="199" y="296"/>
                    <a:pt x="198" y="295"/>
                  </a:cubicBezTo>
                  <a:cubicBezTo>
                    <a:pt x="198" y="295"/>
                    <a:pt x="198" y="294"/>
                    <a:pt x="197" y="292"/>
                  </a:cubicBezTo>
                  <a:cubicBezTo>
                    <a:pt x="196" y="291"/>
                    <a:pt x="195" y="289"/>
                    <a:pt x="195" y="289"/>
                  </a:cubicBezTo>
                  <a:cubicBezTo>
                    <a:pt x="195" y="288"/>
                    <a:pt x="195" y="288"/>
                    <a:pt x="195" y="288"/>
                  </a:cubicBezTo>
                  <a:cubicBezTo>
                    <a:pt x="196" y="286"/>
                    <a:pt x="196" y="286"/>
                    <a:pt x="196" y="286"/>
                  </a:cubicBezTo>
                  <a:lnTo>
                    <a:pt x="198" y="285"/>
                  </a:lnTo>
                  <a:close/>
                  <a:moveTo>
                    <a:pt x="206" y="312"/>
                  </a:moveTo>
                  <a:cubicBezTo>
                    <a:pt x="207" y="312"/>
                    <a:pt x="210" y="311"/>
                    <a:pt x="210" y="311"/>
                  </a:cubicBezTo>
                  <a:cubicBezTo>
                    <a:pt x="210" y="311"/>
                    <a:pt x="213" y="310"/>
                    <a:pt x="214" y="310"/>
                  </a:cubicBezTo>
                  <a:cubicBezTo>
                    <a:pt x="214" y="310"/>
                    <a:pt x="215" y="308"/>
                    <a:pt x="215" y="307"/>
                  </a:cubicBezTo>
                  <a:cubicBezTo>
                    <a:pt x="215" y="307"/>
                    <a:pt x="214" y="307"/>
                    <a:pt x="214" y="307"/>
                  </a:cubicBezTo>
                  <a:cubicBezTo>
                    <a:pt x="214" y="307"/>
                    <a:pt x="212" y="308"/>
                    <a:pt x="212" y="308"/>
                  </a:cubicBezTo>
                  <a:cubicBezTo>
                    <a:pt x="211" y="309"/>
                    <a:pt x="209" y="308"/>
                    <a:pt x="209" y="308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1" y="310"/>
                    <a:pt x="201" y="310"/>
                    <a:pt x="201" y="310"/>
                  </a:cubicBezTo>
                  <a:cubicBezTo>
                    <a:pt x="202" y="312"/>
                    <a:pt x="202" y="312"/>
                    <a:pt x="202" y="312"/>
                  </a:cubicBezTo>
                  <a:cubicBezTo>
                    <a:pt x="202" y="312"/>
                    <a:pt x="205" y="312"/>
                    <a:pt x="206" y="312"/>
                  </a:cubicBezTo>
                  <a:close/>
                  <a:moveTo>
                    <a:pt x="186" y="310"/>
                  </a:moveTo>
                  <a:cubicBezTo>
                    <a:pt x="186" y="310"/>
                    <a:pt x="186" y="310"/>
                    <a:pt x="186" y="310"/>
                  </a:cubicBezTo>
                  <a:cubicBezTo>
                    <a:pt x="190" y="311"/>
                    <a:pt x="190" y="311"/>
                    <a:pt x="190" y="311"/>
                  </a:cubicBezTo>
                  <a:cubicBezTo>
                    <a:pt x="194" y="309"/>
                    <a:pt x="194" y="309"/>
                    <a:pt x="194" y="309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89" y="306"/>
                    <a:pt x="189" y="306"/>
                    <a:pt x="189" y="306"/>
                  </a:cubicBezTo>
                  <a:cubicBezTo>
                    <a:pt x="189" y="306"/>
                    <a:pt x="187" y="306"/>
                    <a:pt x="187" y="306"/>
                  </a:cubicBezTo>
                  <a:cubicBezTo>
                    <a:pt x="187" y="307"/>
                    <a:pt x="186" y="307"/>
                    <a:pt x="186" y="307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6" y="309"/>
                    <a:pt x="186" y="309"/>
                    <a:pt x="186" y="310"/>
                  </a:cubicBezTo>
                  <a:close/>
                  <a:moveTo>
                    <a:pt x="216" y="295"/>
                  </a:moveTo>
                  <a:cubicBezTo>
                    <a:pt x="216" y="298"/>
                    <a:pt x="216" y="298"/>
                    <a:pt x="216" y="298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21" y="299"/>
                    <a:pt x="221" y="299"/>
                    <a:pt x="221" y="299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19" y="295"/>
                    <a:pt x="219" y="295"/>
                    <a:pt x="219" y="295"/>
                  </a:cubicBezTo>
                  <a:lnTo>
                    <a:pt x="216" y="295"/>
                  </a:lnTo>
                  <a:close/>
                  <a:moveTo>
                    <a:pt x="272" y="310"/>
                  </a:moveTo>
                  <a:cubicBezTo>
                    <a:pt x="272" y="309"/>
                    <a:pt x="270" y="306"/>
                    <a:pt x="270" y="306"/>
                  </a:cubicBezTo>
                  <a:cubicBezTo>
                    <a:pt x="270" y="306"/>
                    <a:pt x="269" y="305"/>
                    <a:pt x="269" y="305"/>
                  </a:cubicBezTo>
                  <a:cubicBezTo>
                    <a:pt x="270" y="305"/>
                    <a:pt x="272" y="304"/>
                    <a:pt x="272" y="304"/>
                  </a:cubicBezTo>
                  <a:cubicBezTo>
                    <a:pt x="271" y="304"/>
                    <a:pt x="268" y="301"/>
                    <a:pt x="268" y="301"/>
                  </a:cubicBezTo>
                  <a:cubicBezTo>
                    <a:pt x="264" y="298"/>
                    <a:pt x="264" y="298"/>
                    <a:pt x="264" y="298"/>
                  </a:cubicBezTo>
                  <a:cubicBezTo>
                    <a:pt x="262" y="296"/>
                    <a:pt x="262" y="296"/>
                    <a:pt x="262" y="296"/>
                  </a:cubicBezTo>
                  <a:cubicBezTo>
                    <a:pt x="257" y="296"/>
                    <a:pt x="257" y="296"/>
                    <a:pt x="257" y="296"/>
                  </a:cubicBezTo>
                  <a:cubicBezTo>
                    <a:pt x="252" y="293"/>
                    <a:pt x="252" y="293"/>
                    <a:pt x="252" y="293"/>
                  </a:cubicBezTo>
                  <a:cubicBezTo>
                    <a:pt x="247" y="292"/>
                    <a:pt x="247" y="292"/>
                    <a:pt x="247" y="292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1" y="290"/>
                    <a:pt x="241" y="293"/>
                    <a:pt x="241" y="294"/>
                  </a:cubicBezTo>
                  <a:cubicBezTo>
                    <a:pt x="241" y="295"/>
                    <a:pt x="236" y="296"/>
                    <a:pt x="236" y="296"/>
                  </a:cubicBezTo>
                  <a:cubicBezTo>
                    <a:pt x="233" y="292"/>
                    <a:pt x="233" y="292"/>
                    <a:pt x="233" y="292"/>
                  </a:cubicBezTo>
                  <a:cubicBezTo>
                    <a:pt x="233" y="290"/>
                    <a:pt x="233" y="290"/>
                    <a:pt x="233" y="290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23" y="288"/>
                    <a:pt x="223" y="288"/>
                    <a:pt x="223" y="288"/>
                  </a:cubicBezTo>
                  <a:cubicBezTo>
                    <a:pt x="223" y="288"/>
                    <a:pt x="224" y="294"/>
                    <a:pt x="224" y="295"/>
                  </a:cubicBezTo>
                  <a:cubicBezTo>
                    <a:pt x="224" y="295"/>
                    <a:pt x="228" y="296"/>
                    <a:pt x="228" y="296"/>
                  </a:cubicBezTo>
                  <a:cubicBezTo>
                    <a:pt x="228" y="297"/>
                    <a:pt x="230" y="298"/>
                    <a:pt x="231" y="298"/>
                  </a:cubicBezTo>
                  <a:cubicBezTo>
                    <a:pt x="231" y="298"/>
                    <a:pt x="236" y="299"/>
                    <a:pt x="236" y="299"/>
                  </a:cubicBezTo>
                  <a:cubicBezTo>
                    <a:pt x="237" y="299"/>
                    <a:pt x="240" y="298"/>
                    <a:pt x="241" y="300"/>
                  </a:cubicBezTo>
                  <a:cubicBezTo>
                    <a:pt x="242" y="301"/>
                    <a:pt x="243" y="303"/>
                    <a:pt x="243" y="303"/>
                  </a:cubicBezTo>
                  <a:cubicBezTo>
                    <a:pt x="245" y="306"/>
                    <a:pt x="245" y="306"/>
                    <a:pt x="245" y="306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54" y="310"/>
                    <a:pt x="254" y="310"/>
                    <a:pt x="254" y="310"/>
                  </a:cubicBezTo>
                  <a:cubicBezTo>
                    <a:pt x="256" y="308"/>
                    <a:pt x="256" y="308"/>
                    <a:pt x="256" y="308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1" y="307"/>
                    <a:pt x="263" y="307"/>
                    <a:pt x="264" y="308"/>
                  </a:cubicBezTo>
                  <a:cubicBezTo>
                    <a:pt x="264" y="308"/>
                    <a:pt x="265" y="309"/>
                    <a:pt x="266" y="310"/>
                  </a:cubicBezTo>
                  <a:cubicBezTo>
                    <a:pt x="266" y="311"/>
                    <a:pt x="267" y="312"/>
                    <a:pt x="267" y="312"/>
                  </a:cubicBezTo>
                  <a:cubicBezTo>
                    <a:pt x="274" y="314"/>
                    <a:pt x="274" y="314"/>
                    <a:pt x="274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2" y="310"/>
                    <a:pt x="272" y="310"/>
                  </a:cubicBezTo>
                  <a:close/>
                  <a:moveTo>
                    <a:pt x="288" y="295"/>
                  </a:moveTo>
                  <a:cubicBezTo>
                    <a:pt x="288" y="294"/>
                    <a:pt x="287" y="292"/>
                    <a:pt x="287" y="292"/>
                  </a:cubicBezTo>
                  <a:cubicBezTo>
                    <a:pt x="286" y="291"/>
                    <a:pt x="286" y="293"/>
                    <a:pt x="286" y="293"/>
                  </a:cubicBezTo>
                  <a:cubicBezTo>
                    <a:pt x="286" y="293"/>
                    <a:pt x="282" y="295"/>
                    <a:pt x="281" y="296"/>
                  </a:cubicBezTo>
                  <a:cubicBezTo>
                    <a:pt x="279" y="297"/>
                    <a:pt x="279" y="298"/>
                    <a:pt x="279" y="298"/>
                  </a:cubicBezTo>
                  <a:cubicBezTo>
                    <a:pt x="274" y="298"/>
                    <a:pt x="274" y="298"/>
                    <a:pt x="274" y="298"/>
                  </a:cubicBezTo>
                  <a:cubicBezTo>
                    <a:pt x="274" y="298"/>
                    <a:pt x="274" y="299"/>
                    <a:pt x="273" y="300"/>
                  </a:cubicBezTo>
                  <a:cubicBezTo>
                    <a:pt x="272" y="302"/>
                    <a:pt x="273" y="302"/>
                    <a:pt x="273" y="303"/>
                  </a:cubicBezTo>
                  <a:cubicBezTo>
                    <a:pt x="273" y="303"/>
                    <a:pt x="273" y="305"/>
                    <a:pt x="273" y="305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7" y="303"/>
                    <a:pt x="278" y="303"/>
                    <a:pt x="279" y="303"/>
                  </a:cubicBezTo>
                  <a:cubicBezTo>
                    <a:pt x="279" y="303"/>
                    <a:pt x="281" y="301"/>
                    <a:pt x="281" y="301"/>
                  </a:cubicBezTo>
                  <a:cubicBezTo>
                    <a:pt x="284" y="299"/>
                    <a:pt x="284" y="299"/>
                    <a:pt x="284" y="299"/>
                  </a:cubicBezTo>
                  <a:cubicBezTo>
                    <a:pt x="284" y="299"/>
                    <a:pt x="288" y="296"/>
                    <a:pt x="288" y="295"/>
                  </a:cubicBezTo>
                  <a:close/>
                  <a:moveTo>
                    <a:pt x="245" y="382"/>
                  </a:moveTo>
                  <a:cubicBezTo>
                    <a:pt x="246" y="382"/>
                    <a:pt x="251" y="379"/>
                    <a:pt x="252" y="378"/>
                  </a:cubicBezTo>
                  <a:cubicBezTo>
                    <a:pt x="252" y="377"/>
                    <a:pt x="255" y="376"/>
                    <a:pt x="256" y="375"/>
                  </a:cubicBezTo>
                  <a:cubicBezTo>
                    <a:pt x="257" y="375"/>
                    <a:pt x="258" y="374"/>
                    <a:pt x="258" y="373"/>
                  </a:cubicBezTo>
                  <a:cubicBezTo>
                    <a:pt x="259" y="372"/>
                    <a:pt x="261" y="369"/>
                    <a:pt x="261" y="369"/>
                  </a:cubicBezTo>
                  <a:cubicBezTo>
                    <a:pt x="261" y="368"/>
                    <a:pt x="265" y="367"/>
                    <a:pt x="266" y="366"/>
                  </a:cubicBezTo>
                  <a:cubicBezTo>
                    <a:pt x="267" y="365"/>
                    <a:pt x="267" y="363"/>
                    <a:pt x="267" y="363"/>
                  </a:cubicBezTo>
                  <a:cubicBezTo>
                    <a:pt x="269" y="360"/>
                    <a:pt x="269" y="360"/>
                    <a:pt x="269" y="360"/>
                  </a:cubicBezTo>
                  <a:cubicBezTo>
                    <a:pt x="269" y="360"/>
                    <a:pt x="269" y="357"/>
                    <a:pt x="269" y="356"/>
                  </a:cubicBezTo>
                  <a:cubicBezTo>
                    <a:pt x="270" y="355"/>
                    <a:pt x="268" y="351"/>
                    <a:pt x="268" y="351"/>
                  </a:cubicBezTo>
                  <a:cubicBezTo>
                    <a:pt x="267" y="350"/>
                    <a:pt x="266" y="349"/>
                    <a:pt x="266" y="348"/>
                  </a:cubicBezTo>
                  <a:cubicBezTo>
                    <a:pt x="266" y="347"/>
                    <a:pt x="267" y="346"/>
                    <a:pt x="267" y="346"/>
                  </a:cubicBezTo>
                  <a:cubicBezTo>
                    <a:pt x="262" y="343"/>
                    <a:pt x="262" y="343"/>
                    <a:pt x="262" y="343"/>
                  </a:cubicBezTo>
                  <a:cubicBezTo>
                    <a:pt x="262" y="343"/>
                    <a:pt x="261" y="337"/>
                    <a:pt x="260" y="337"/>
                  </a:cubicBezTo>
                  <a:cubicBezTo>
                    <a:pt x="260" y="336"/>
                    <a:pt x="257" y="334"/>
                    <a:pt x="257" y="333"/>
                  </a:cubicBezTo>
                  <a:cubicBezTo>
                    <a:pt x="257" y="331"/>
                    <a:pt x="258" y="327"/>
                    <a:pt x="258" y="326"/>
                  </a:cubicBezTo>
                  <a:cubicBezTo>
                    <a:pt x="258" y="324"/>
                    <a:pt x="252" y="323"/>
                    <a:pt x="251" y="323"/>
                  </a:cubicBezTo>
                  <a:cubicBezTo>
                    <a:pt x="250" y="323"/>
                    <a:pt x="251" y="324"/>
                    <a:pt x="251" y="325"/>
                  </a:cubicBezTo>
                  <a:cubicBezTo>
                    <a:pt x="251" y="326"/>
                    <a:pt x="250" y="327"/>
                    <a:pt x="248" y="329"/>
                  </a:cubicBezTo>
                  <a:cubicBezTo>
                    <a:pt x="247" y="331"/>
                    <a:pt x="247" y="331"/>
                    <a:pt x="246" y="332"/>
                  </a:cubicBezTo>
                  <a:cubicBezTo>
                    <a:pt x="245" y="333"/>
                    <a:pt x="244" y="337"/>
                    <a:pt x="244" y="337"/>
                  </a:cubicBezTo>
                  <a:cubicBezTo>
                    <a:pt x="244" y="337"/>
                    <a:pt x="240" y="336"/>
                    <a:pt x="240" y="335"/>
                  </a:cubicBezTo>
                  <a:cubicBezTo>
                    <a:pt x="239" y="334"/>
                    <a:pt x="235" y="331"/>
                    <a:pt x="235" y="331"/>
                  </a:cubicBezTo>
                  <a:cubicBezTo>
                    <a:pt x="235" y="331"/>
                    <a:pt x="238" y="326"/>
                    <a:pt x="239" y="325"/>
                  </a:cubicBezTo>
                  <a:cubicBezTo>
                    <a:pt x="239" y="325"/>
                    <a:pt x="235" y="324"/>
                    <a:pt x="234" y="324"/>
                  </a:cubicBezTo>
                  <a:cubicBezTo>
                    <a:pt x="232" y="324"/>
                    <a:pt x="232" y="324"/>
                    <a:pt x="230" y="324"/>
                  </a:cubicBezTo>
                  <a:cubicBezTo>
                    <a:pt x="228" y="324"/>
                    <a:pt x="225" y="326"/>
                    <a:pt x="222" y="327"/>
                  </a:cubicBezTo>
                  <a:cubicBezTo>
                    <a:pt x="218" y="329"/>
                    <a:pt x="221" y="331"/>
                    <a:pt x="221" y="332"/>
                  </a:cubicBezTo>
                  <a:cubicBezTo>
                    <a:pt x="221" y="333"/>
                    <a:pt x="221" y="334"/>
                    <a:pt x="221" y="335"/>
                  </a:cubicBezTo>
                  <a:cubicBezTo>
                    <a:pt x="221" y="337"/>
                    <a:pt x="219" y="335"/>
                    <a:pt x="218" y="335"/>
                  </a:cubicBezTo>
                  <a:cubicBezTo>
                    <a:pt x="217" y="335"/>
                    <a:pt x="215" y="333"/>
                    <a:pt x="215" y="332"/>
                  </a:cubicBezTo>
                  <a:cubicBezTo>
                    <a:pt x="215" y="331"/>
                    <a:pt x="214" y="330"/>
                    <a:pt x="213" y="330"/>
                  </a:cubicBezTo>
                  <a:cubicBezTo>
                    <a:pt x="212" y="330"/>
                    <a:pt x="210" y="332"/>
                    <a:pt x="209" y="333"/>
                  </a:cubicBezTo>
                  <a:cubicBezTo>
                    <a:pt x="209" y="334"/>
                    <a:pt x="207" y="335"/>
                    <a:pt x="206" y="336"/>
                  </a:cubicBezTo>
                  <a:cubicBezTo>
                    <a:pt x="205" y="337"/>
                    <a:pt x="202" y="339"/>
                    <a:pt x="202" y="339"/>
                  </a:cubicBezTo>
                  <a:cubicBezTo>
                    <a:pt x="201" y="340"/>
                    <a:pt x="202" y="341"/>
                    <a:pt x="200" y="343"/>
                  </a:cubicBezTo>
                  <a:cubicBezTo>
                    <a:pt x="199" y="346"/>
                    <a:pt x="199" y="345"/>
                    <a:pt x="198" y="346"/>
                  </a:cubicBezTo>
                  <a:cubicBezTo>
                    <a:pt x="198" y="347"/>
                    <a:pt x="196" y="348"/>
                    <a:pt x="196" y="348"/>
                  </a:cubicBezTo>
                  <a:cubicBezTo>
                    <a:pt x="196" y="348"/>
                    <a:pt x="192" y="346"/>
                    <a:pt x="191" y="346"/>
                  </a:cubicBezTo>
                  <a:cubicBezTo>
                    <a:pt x="190" y="346"/>
                    <a:pt x="186" y="348"/>
                    <a:pt x="186" y="348"/>
                  </a:cubicBezTo>
                  <a:cubicBezTo>
                    <a:pt x="186" y="349"/>
                    <a:pt x="186" y="349"/>
                    <a:pt x="186" y="349"/>
                  </a:cubicBezTo>
                  <a:cubicBezTo>
                    <a:pt x="186" y="349"/>
                    <a:pt x="188" y="352"/>
                    <a:pt x="188" y="353"/>
                  </a:cubicBezTo>
                  <a:cubicBezTo>
                    <a:pt x="188" y="353"/>
                    <a:pt x="188" y="356"/>
                    <a:pt x="188" y="357"/>
                  </a:cubicBezTo>
                  <a:cubicBezTo>
                    <a:pt x="188" y="358"/>
                    <a:pt x="189" y="359"/>
                    <a:pt x="189" y="360"/>
                  </a:cubicBezTo>
                  <a:cubicBezTo>
                    <a:pt x="189" y="361"/>
                    <a:pt x="190" y="363"/>
                    <a:pt x="190" y="364"/>
                  </a:cubicBezTo>
                  <a:cubicBezTo>
                    <a:pt x="190" y="365"/>
                    <a:pt x="194" y="367"/>
                    <a:pt x="194" y="367"/>
                  </a:cubicBezTo>
                  <a:cubicBezTo>
                    <a:pt x="195" y="368"/>
                    <a:pt x="194" y="368"/>
                    <a:pt x="194" y="370"/>
                  </a:cubicBezTo>
                  <a:cubicBezTo>
                    <a:pt x="194" y="372"/>
                    <a:pt x="195" y="374"/>
                    <a:pt x="195" y="374"/>
                  </a:cubicBezTo>
                  <a:cubicBezTo>
                    <a:pt x="195" y="374"/>
                    <a:pt x="199" y="374"/>
                    <a:pt x="200" y="374"/>
                  </a:cubicBezTo>
                  <a:cubicBezTo>
                    <a:pt x="200" y="374"/>
                    <a:pt x="200" y="374"/>
                    <a:pt x="203" y="375"/>
                  </a:cubicBezTo>
                  <a:cubicBezTo>
                    <a:pt x="206" y="375"/>
                    <a:pt x="207" y="375"/>
                    <a:pt x="210" y="374"/>
                  </a:cubicBezTo>
                  <a:cubicBezTo>
                    <a:pt x="213" y="373"/>
                    <a:pt x="212" y="373"/>
                    <a:pt x="213" y="372"/>
                  </a:cubicBezTo>
                  <a:cubicBezTo>
                    <a:pt x="214" y="371"/>
                    <a:pt x="215" y="370"/>
                    <a:pt x="216" y="369"/>
                  </a:cubicBezTo>
                  <a:cubicBezTo>
                    <a:pt x="218" y="368"/>
                    <a:pt x="221" y="369"/>
                    <a:pt x="222" y="368"/>
                  </a:cubicBezTo>
                  <a:cubicBezTo>
                    <a:pt x="222" y="368"/>
                    <a:pt x="225" y="368"/>
                    <a:pt x="226" y="368"/>
                  </a:cubicBezTo>
                  <a:cubicBezTo>
                    <a:pt x="226" y="368"/>
                    <a:pt x="228" y="370"/>
                    <a:pt x="231" y="371"/>
                  </a:cubicBezTo>
                  <a:cubicBezTo>
                    <a:pt x="233" y="372"/>
                    <a:pt x="233" y="373"/>
                    <a:pt x="233" y="373"/>
                  </a:cubicBezTo>
                  <a:cubicBezTo>
                    <a:pt x="233" y="373"/>
                    <a:pt x="235" y="373"/>
                    <a:pt x="237" y="374"/>
                  </a:cubicBezTo>
                  <a:cubicBezTo>
                    <a:pt x="238" y="375"/>
                    <a:pt x="238" y="376"/>
                    <a:pt x="238" y="378"/>
                  </a:cubicBezTo>
                  <a:cubicBezTo>
                    <a:pt x="238" y="379"/>
                    <a:pt x="240" y="381"/>
                    <a:pt x="241" y="382"/>
                  </a:cubicBezTo>
                  <a:cubicBezTo>
                    <a:pt x="242" y="383"/>
                    <a:pt x="244" y="382"/>
                    <a:pt x="245" y="382"/>
                  </a:cubicBezTo>
                  <a:close/>
                  <a:moveTo>
                    <a:pt x="246" y="384"/>
                  </a:moveTo>
                  <a:cubicBezTo>
                    <a:pt x="246" y="385"/>
                    <a:pt x="245" y="387"/>
                    <a:pt x="245" y="387"/>
                  </a:cubicBezTo>
                  <a:cubicBezTo>
                    <a:pt x="244" y="387"/>
                    <a:pt x="244" y="387"/>
                    <a:pt x="244" y="387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43" y="386"/>
                    <a:pt x="242" y="390"/>
                    <a:pt x="242" y="390"/>
                  </a:cubicBezTo>
                  <a:cubicBezTo>
                    <a:pt x="242" y="390"/>
                    <a:pt x="245" y="393"/>
                    <a:pt x="245" y="393"/>
                  </a:cubicBezTo>
                  <a:cubicBezTo>
                    <a:pt x="245" y="392"/>
                    <a:pt x="247" y="390"/>
                    <a:pt x="247" y="390"/>
                  </a:cubicBezTo>
                  <a:cubicBezTo>
                    <a:pt x="247" y="389"/>
                    <a:pt x="248" y="385"/>
                    <a:pt x="248" y="385"/>
                  </a:cubicBezTo>
                  <a:cubicBezTo>
                    <a:pt x="248" y="385"/>
                    <a:pt x="246" y="384"/>
                    <a:pt x="246" y="384"/>
                  </a:cubicBezTo>
                  <a:close/>
                  <a:moveTo>
                    <a:pt x="273" y="385"/>
                  </a:moveTo>
                  <a:cubicBezTo>
                    <a:pt x="273" y="386"/>
                    <a:pt x="272" y="388"/>
                    <a:pt x="271" y="389"/>
                  </a:cubicBezTo>
                  <a:cubicBezTo>
                    <a:pt x="271" y="390"/>
                    <a:pt x="270" y="391"/>
                    <a:pt x="269" y="391"/>
                  </a:cubicBezTo>
                  <a:cubicBezTo>
                    <a:pt x="269" y="391"/>
                    <a:pt x="265" y="393"/>
                    <a:pt x="264" y="393"/>
                  </a:cubicBezTo>
                  <a:cubicBezTo>
                    <a:pt x="263" y="394"/>
                    <a:pt x="259" y="395"/>
                    <a:pt x="259" y="395"/>
                  </a:cubicBezTo>
                  <a:cubicBezTo>
                    <a:pt x="258" y="396"/>
                    <a:pt x="255" y="398"/>
                    <a:pt x="255" y="398"/>
                  </a:cubicBezTo>
                  <a:cubicBezTo>
                    <a:pt x="249" y="401"/>
                    <a:pt x="249" y="401"/>
                    <a:pt x="249" y="401"/>
                  </a:cubicBezTo>
                  <a:cubicBezTo>
                    <a:pt x="248" y="403"/>
                    <a:pt x="251" y="401"/>
                    <a:pt x="251" y="401"/>
                  </a:cubicBezTo>
                  <a:cubicBezTo>
                    <a:pt x="251" y="401"/>
                    <a:pt x="253" y="401"/>
                    <a:pt x="254" y="400"/>
                  </a:cubicBezTo>
                  <a:cubicBezTo>
                    <a:pt x="255" y="400"/>
                    <a:pt x="256" y="399"/>
                    <a:pt x="257" y="399"/>
                  </a:cubicBezTo>
                  <a:cubicBezTo>
                    <a:pt x="257" y="399"/>
                    <a:pt x="260" y="399"/>
                    <a:pt x="260" y="399"/>
                  </a:cubicBezTo>
                  <a:cubicBezTo>
                    <a:pt x="260" y="399"/>
                    <a:pt x="266" y="396"/>
                    <a:pt x="267" y="395"/>
                  </a:cubicBezTo>
                  <a:cubicBezTo>
                    <a:pt x="269" y="393"/>
                    <a:pt x="270" y="392"/>
                    <a:pt x="271" y="392"/>
                  </a:cubicBezTo>
                  <a:cubicBezTo>
                    <a:pt x="271" y="392"/>
                    <a:pt x="272" y="392"/>
                    <a:pt x="274" y="391"/>
                  </a:cubicBezTo>
                  <a:cubicBezTo>
                    <a:pt x="275" y="391"/>
                    <a:pt x="275" y="390"/>
                    <a:pt x="275" y="390"/>
                  </a:cubicBezTo>
                  <a:cubicBezTo>
                    <a:pt x="275" y="390"/>
                    <a:pt x="274" y="390"/>
                    <a:pt x="273" y="389"/>
                  </a:cubicBezTo>
                  <a:cubicBezTo>
                    <a:pt x="273" y="387"/>
                    <a:pt x="275" y="388"/>
                    <a:pt x="275" y="388"/>
                  </a:cubicBezTo>
                  <a:cubicBezTo>
                    <a:pt x="275" y="388"/>
                    <a:pt x="275" y="384"/>
                    <a:pt x="275" y="383"/>
                  </a:cubicBezTo>
                  <a:cubicBezTo>
                    <a:pt x="275" y="383"/>
                    <a:pt x="273" y="385"/>
                    <a:pt x="273" y="385"/>
                  </a:cubicBezTo>
                  <a:close/>
                  <a:moveTo>
                    <a:pt x="302" y="314"/>
                  </a:moveTo>
                  <a:cubicBezTo>
                    <a:pt x="301" y="310"/>
                    <a:pt x="301" y="310"/>
                    <a:pt x="301" y="310"/>
                  </a:cubicBezTo>
                  <a:cubicBezTo>
                    <a:pt x="299" y="309"/>
                    <a:pt x="299" y="309"/>
                    <a:pt x="299" y="309"/>
                  </a:cubicBezTo>
                  <a:cubicBezTo>
                    <a:pt x="300" y="312"/>
                    <a:pt x="300" y="312"/>
                    <a:pt x="300" y="312"/>
                  </a:cubicBezTo>
                  <a:cubicBezTo>
                    <a:pt x="300" y="312"/>
                    <a:pt x="299" y="312"/>
                    <a:pt x="298" y="313"/>
                  </a:cubicBezTo>
                  <a:cubicBezTo>
                    <a:pt x="297" y="314"/>
                    <a:pt x="299" y="317"/>
                    <a:pt x="299" y="317"/>
                  </a:cubicBezTo>
                  <a:cubicBezTo>
                    <a:pt x="299" y="317"/>
                    <a:pt x="303" y="315"/>
                    <a:pt x="303" y="314"/>
                  </a:cubicBezTo>
                  <a:cubicBezTo>
                    <a:pt x="304" y="313"/>
                    <a:pt x="302" y="314"/>
                    <a:pt x="302" y="314"/>
                  </a:cubicBezTo>
                  <a:close/>
                  <a:moveTo>
                    <a:pt x="312" y="312"/>
                  </a:moveTo>
                  <a:cubicBezTo>
                    <a:pt x="312" y="315"/>
                    <a:pt x="312" y="315"/>
                    <a:pt x="312" y="315"/>
                  </a:cubicBezTo>
                  <a:cubicBezTo>
                    <a:pt x="311" y="316"/>
                    <a:pt x="311" y="316"/>
                    <a:pt x="311" y="316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309" y="315"/>
                    <a:pt x="309" y="315"/>
                    <a:pt x="309" y="315"/>
                  </a:cubicBezTo>
                  <a:cubicBezTo>
                    <a:pt x="309" y="315"/>
                    <a:pt x="310" y="317"/>
                    <a:pt x="310" y="318"/>
                  </a:cubicBezTo>
                  <a:cubicBezTo>
                    <a:pt x="310" y="318"/>
                    <a:pt x="313" y="318"/>
                    <a:pt x="313" y="318"/>
                  </a:cubicBezTo>
                  <a:cubicBezTo>
                    <a:pt x="313" y="318"/>
                    <a:pt x="316" y="316"/>
                    <a:pt x="316" y="316"/>
                  </a:cubicBezTo>
                  <a:cubicBezTo>
                    <a:pt x="317" y="315"/>
                    <a:pt x="317" y="313"/>
                    <a:pt x="317" y="313"/>
                  </a:cubicBezTo>
                  <a:cubicBezTo>
                    <a:pt x="315" y="312"/>
                    <a:pt x="315" y="312"/>
                    <a:pt x="315" y="312"/>
                  </a:cubicBezTo>
                  <a:lnTo>
                    <a:pt x="312" y="312"/>
                  </a:lnTo>
                  <a:close/>
                  <a:moveTo>
                    <a:pt x="286" y="310"/>
                  </a:moveTo>
                  <a:cubicBezTo>
                    <a:pt x="286" y="310"/>
                    <a:pt x="286" y="309"/>
                    <a:pt x="286" y="309"/>
                  </a:cubicBezTo>
                  <a:cubicBezTo>
                    <a:pt x="286" y="308"/>
                    <a:pt x="284" y="310"/>
                    <a:pt x="284" y="310"/>
                  </a:cubicBezTo>
                  <a:cubicBezTo>
                    <a:pt x="284" y="311"/>
                    <a:pt x="282" y="312"/>
                    <a:pt x="281" y="313"/>
                  </a:cubicBezTo>
                  <a:cubicBezTo>
                    <a:pt x="281" y="313"/>
                    <a:pt x="288" y="314"/>
                    <a:pt x="288" y="314"/>
                  </a:cubicBezTo>
                  <a:cubicBezTo>
                    <a:pt x="289" y="314"/>
                    <a:pt x="290" y="313"/>
                    <a:pt x="290" y="313"/>
                  </a:cubicBezTo>
                  <a:cubicBezTo>
                    <a:pt x="290" y="313"/>
                    <a:pt x="291" y="310"/>
                    <a:pt x="291" y="310"/>
                  </a:cubicBezTo>
                  <a:cubicBezTo>
                    <a:pt x="291" y="310"/>
                    <a:pt x="286" y="310"/>
                    <a:pt x="286" y="3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</a:rPr>
                <a:t> </a:t>
              </a:r>
            </a:p>
          </p:txBody>
        </p:sp>
        <p:sp>
          <p:nvSpPr>
            <p:cNvPr id="88" name="Freeform 13"/>
            <p:cNvSpPr>
              <a:spLocks noEditPoints="1"/>
            </p:cNvSpPr>
            <p:nvPr/>
          </p:nvSpPr>
          <p:spPr bwMode="auto">
            <a:xfrm>
              <a:off x="3014551" y="875302"/>
              <a:ext cx="230103" cy="229840"/>
            </a:xfrm>
            <a:custGeom>
              <a:avLst/>
              <a:gdLst>
                <a:gd name="T0" fmla="*/ 446 w 472"/>
                <a:gd name="T1" fmla="*/ 292 h 472"/>
                <a:gd name="T2" fmla="*/ 446 w 472"/>
                <a:gd name="T3" fmla="*/ 288 h 472"/>
                <a:gd name="T4" fmla="*/ 443 w 472"/>
                <a:gd name="T5" fmla="*/ 267 h 472"/>
                <a:gd name="T6" fmla="*/ 413 w 472"/>
                <a:gd name="T7" fmla="*/ 347 h 472"/>
                <a:gd name="T8" fmla="*/ 446 w 472"/>
                <a:gd name="T9" fmla="*/ 292 h 472"/>
                <a:gd name="T10" fmla="*/ 371 w 472"/>
                <a:gd name="T11" fmla="*/ 404 h 472"/>
                <a:gd name="T12" fmla="*/ 362 w 472"/>
                <a:gd name="T13" fmla="*/ 403 h 472"/>
                <a:gd name="T14" fmla="*/ 237 w 472"/>
                <a:gd name="T15" fmla="*/ 445 h 472"/>
                <a:gd name="T16" fmla="*/ 89 w 472"/>
                <a:gd name="T17" fmla="*/ 384 h 472"/>
                <a:gd name="T18" fmla="*/ 28 w 472"/>
                <a:gd name="T19" fmla="*/ 236 h 472"/>
                <a:gd name="T20" fmla="*/ 89 w 472"/>
                <a:gd name="T21" fmla="*/ 89 h 472"/>
                <a:gd name="T22" fmla="*/ 237 w 472"/>
                <a:gd name="T23" fmla="*/ 27 h 472"/>
                <a:gd name="T24" fmla="*/ 384 w 472"/>
                <a:gd name="T25" fmla="*/ 89 h 472"/>
                <a:gd name="T26" fmla="*/ 440 w 472"/>
                <a:gd name="T27" fmla="*/ 191 h 472"/>
                <a:gd name="T28" fmla="*/ 472 w 472"/>
                <a:gd name="T29" fmla="*/ 222 h 472"/>
                <a:gd name="T30" fmla="*/ 237 w 472"/>
                <a:gd name="T31" fmla="*/ 0 h 472"/>
                <a:gd name="T32" fmla="*/ 0 w 472"/>
                <a:gd name="T33" fmla="*/ 236 h 472"/>
                <a:gd name="T34" fmla="*/ 237 w 472"/>
                <a:gd name="T35" fmla="*/ 472 h 472"/>
                <a:gd name="T36" fmla="*/ 406 w 472"/>
                <a:gd name="T37" fmla="*/ 400 h 472"/>
                <a:gd name="T38" fmla="*/ 377 w 472"/>
                <a:gd name="T39" fmla="*/ 404 h 472"/>
                <a:gd name="T40" fmla="*/ 371 w 472"/>
                <a:gd name="T41" fmla="*/ 40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2" h="472">
                  <a:moveTo>
                    <a:pt x="446" y="292"/>
                  </a:moveTo>
                  <a:cubicBezTo>
                    <a:pt x="446" y="291"/>
                    <a:pt x="446" y="289"/>
                    <a:pt x="446" y="288"/>
                  </a:cubicBezTo>
                  <a:cubicBezTo>
                    <a:pt x="446" y="281"/>
                    <a:pt x="445" y="274"/>
                    <a:pt x="443" y="267"/>
                  </a:cubicBezTo>
                  <a:cubicBezTo>
                    <a:pt x="439" y="296"/>
                    <a:pt x="428" y="323"/>
                    <a:pt x="413" y="347"/>
                  </a:cubicBezTo>
                  <a:cubicBezTo>
                    <a:pt x="432" y="335"/>
                    <a:pt x="445" y="315"/>
                    <a:pt x="446" y="292"/>
                  </a:cubicBezTo>
                  <a:close/>
                  <a:moveTo>
                    <a:pt x="371" y="404"/>
                  </a:moveTo>
                  <a:cubicBezTo>
                    <a:pt x="368" y="404"/>
                    <a:pt x="365" y="403"/>
                    <a:pt x="362" y="403"/>
                  </a:cubicBezTo>
                  <a:cubicBezTo>
                    <a:pt x="327" y="429"/>
                    <a:pt x="284" y="445"/>
                    <a:pt x="237" y="445"/>
                  </a:cubicBezTo>
                  <a:cubicBezTo>
                    <a:pt x="179" y="445"/>
                    <a:pt x="127" y="421"/>
                    <a:pt x="89" y="384"/>
                  </a:cubicBezTo>
                  <a:cubicBezTo>
                    <a:pt x="51" y="346"/>
                    <a:pt x="28" y="294"/>
                    <a:pt x="28" y="236"/>
                  </a:cubicBezTo>
                  <a:cubicBezTo>
                    <a:pt x="28" y="178"/>
                    <a:pt x="51" y="126"/>
                    <a:pt x="89" y="89"/>
                  </a:cubicBezTo>
                  <a:cubicBezTo>
                    <a:pt x="127" y="51"/>
                    <a:pt x="179" y="27"/>
                    <a:pt x="237" y="27"/>
                  </a:cubicBezTo>
                  <a:cubicBezTo>
                    <a:pt x="294" y="27"/>
                    <a:pt x="346" y="51"/>
                    <a:pt x="384" y="89"/>
                  </a:cubicBezTo>
                  <a:cubicBezTo>
                    <a:pt x="412" y="116"/>
                    <a:pt x="432" y="151"/>
                    <a:pt x="440" y="191"/>
                  </a:cubicBezTo>
                  <a:cubicBezTo>
                    <a:pt x="453" y="199"/>
                    <a:pt x="464" y="210"/>
                    <a:pt x="472" y="222"/>
                  </a:cubicBezTo>
                  <a:cubicBezTo>
                    <a:pt x="465" y="98"/>
                    <a:pt x="362" y="0"/>
                    <a:pt x="237" y="0"/>
                  </a:cubicBezTo>
                  <a:cubicBezTo>
                    <a:pt x="106" y="0"/>
                    <a:pt x="1" y="106"/>
                    <a:pt x="0" y="236"/>
                  </a:cubicBezTo>
                  <a:cubicBezTo>
                    <a:pt x="1" y="367"/>
                    <a:pt x="106" y="472"/>
                    <a:pt x="237" y="472"/>
                  </a:cubicBezTo>
                  <a:cubicBezTo>
                    <a:pt x="303" y="472"/>
                    <a:pt x="363" y="445"/>
                    <a:pt x="406" y="400"/>
                  </a:cubicBezTo>
                  <a:cubicBezTo>
                    <a:pt x="397" y="403"/>
                    <a:pt x="387" y="404"/>
                    <a:pt x="377" y="404"/>
                  </a:cubicBezTo>
                  <a:cubicBezTo>
                    <a:pt x="375" y="404"/>
                    <a:pt x="373" y="404"/>
                    <a:pt x="371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2453159" y="838302"/>
            <a:ext cx="7361509" cy="5350768"/>
            <a:chOff x="2565701" y="964911"/>
            <a:chExt cx="7361509" cy="5350768"/>
          </a:xfrm>
        </p:grpSpPr>
        <p:sp>
          <p:nvSpPr>
            <p:cNvPr id="262" name="Freeform 5"/>
            <p:cNvSpPr/>
            <p:nvPr/>
          </p:nvSpPr>
          <p:spPr bwMode="auto">
            <a:xfrm>
              <a:off x="5654764" y="1025321"/>
              <a:ext cx="3226355" cy="2420973"/>
            </a:xfrm>
            <a:custGeom>
              <a:avLst/>
              <a:gdLst>
                <a:gd name="T0" fmla="*/ 1322 w 1428"/>
                <a:gd name="T1" fmla="*/ 106 h 1218"/>
                <a:gd name="T2" fmla="*/ 1262 w 1428"/>
                <a:gd name="T3" fmla="*/ 116 h 1218"/>
                <a:gd name="T4" fmla="*/ 1216 w 1428"/>
                <a:gd name="T5" fmla="*/ 60 h 1218"/>
                <a:gd name="T6" fmla="*/ 1168 w 1428"/>
                <a:gd name="T7" fmla="*/ 58 h 1218"/>
                <a:gd name="T8" fmla="*/ 1136 w 1428"/>
                <a:gd name="T9" fmla="*/ 8 h 1218"/>
                <a:gd name="T10" fmla="*/ 1142 w 1428"/>
                <a:gd name="T11" fmla="*/ 44 h 1218"/>
                <a:gd name="T12" fmla="*/ 1118 w 1428"/>
                <a:gd name="T13" fmla="*/ 154 h 1218"/>
                <a:gd name="T14" fmla="*/ 1106 w 1428"/>
                <a:gd name="T15" fmla="*/ 244 h 1218"/>
                <a:gd name="T16" fmla="*/ 1014 w 1428"/>
                <a:gd name="T17" fmla="*/ 280 h 1218"/>
                <a:gd name="T18" fmla="*/ 974 w 1428"/>
                <a:gd name="T19" fmla="*/ 430 h 1218"/>
                <a:gd name="T20" fmla="*/ 1106 w 1428"/>
                <a:gd name="T21" fmla="*/ 400 h 1218"/>
                <a:gd name="T22" fmla="*/ 1192 w 1428"/>
                <a:gd name="T23" fmla="*/ 480 h 1218"/>
                <a:gd name="T24" fmla="*/ 1084 w 1428"/>
                <a:gd name="T25" fmla="*/ 512 h 1218"/>
                <a:gd name="T26" fmla="*/ 996 w 1428"/>
                <a:gd name="T27" fmla="*/ 606 h 1218"/>
                <a:gd name="T28" fmla="*/ 910 w 1428"/>
                <a:gd name="T29" fmla="*/ 664 h 1218"/>
                <a:gd name="T30" fmla="*/ 790 w 1428"/>
                <a:gd name="T31" fmla="*/ 662 h 1218"/>
                <a:gd name="T32" fmla="*/ 794 w 1428"/>
                <a:gd name="T33" fmla="*/ 748 h 1218"/>
                <a:gd name="T34" fmla="*/ 750 w 1428"/>
                <a:gd name="T35" fmla="*/ 786 h 1218"/>
                <a:gd name="T36" fmla="*/ 688 w 1428"/>
                <a:gd name="T37" fmla="*/ 864 h 1218"/>
                <a:gd name="T38" fmla="*/ 450 w 1428"/>
                <a:gd name="T39" fmla="*/ 914 h 1218"/>
                <a:gd name="T40" fmla="*/ 350 w 1428"/>
                <a:gd name="T41" fmla="*/ 922 h 1218"/>
                <a:gd name="T42" fmla="*/ 214 w 1428"/>
                <a:gd name="T43" fmla="*/ 856 h 1218"/>
                <a:gd name="T44" fmla="*/ 0 w 1428"/>
                <a:gd name="T45" fmla="*/ 844 h 1218"/>
                <a:gd name="T46" fmla="*/ 24 w 1428"/>
                <a:gd name="T47" fmla="*/ 908 h 1218"/>
                <a:gd name="T48" fmla="*/ 54 w 1428"/>
                <a:gd name="T49" fmla="*/ 994 h 1218"/>
                <a:gd name="T50" fmla="*/ 150 w 1428"/>
                <a:gd name="T51" fmla="*/ 984 h 1218"/>
                <a:gd name="T52" fmla="*/ 148 w 1428"/>
                <a:gd name="T53" fmla="*/ 1052 h 1218"/>
                <a:gd name="T54" fmla="*/ 192 w 1428"/>
                <a:gd name="T55" fmla="*/ 1092 h 1218"/>
                <a:gd name="T56" fmla="*/ 250 w 1428"/>
                <a:gd name="T57" fmla="*/ 1124 h 1218"/>
                <a:gd name="T58" fmla="*/ 334 w 1428"/>
                <a:gd name="T59" fmla="*/ 1080 h 1218"/>
                <a:gd name="T60" fmla="*/ 378 w 1428"/>
                <a:gd name="T61" fmla="*/ 1084 h 1218"/>
                <a:gd name="T62" fmla="*/ 366 w 1428"/>
                <a:gd name="T63" fmla="*/ 1142 h 1218"/>
                <a:gd name="T64" fmla="*/ 418 w 1428"/>
                <a:gd name="T65" fmla="*/ 1210 h 1218"/>
                <a:gd name="T66" fmla="*/ 458 w 1428"/>
                <a:gd name="T67" fmla="*/ 1148 h 1218"/>
                <a:gd name="T68" fmla="*/ 536 w 1428"/>
                <a:gd name="T69" fmla="*/ 1102 h 1218"/>
                <a:gd name="T70" fmla="*/ 552 w 1428"/>
                <a:gd name="T71" fmla="*/ 1180 h 1218"/>
                <a:gd name="T72" fmla="*/ 638 w 1428"/>
                <a:gd name="T73" fmla="*/ 1204 h 1218"/>
                <a:gd name="T74" fmla="*/ 712 w 1428"/>
                <a:gd name="T75" fmla="*/ 1098 h 1218"/>
                <a:gd name="T76" fmla="*/ 754 w 1428"/>
                <a:gd name="T77" fmla="*/ 1066 h 1218"/>
                <a:gd name="T78" fmla="*/ 826 w 1428"/>
                <a:gd name="T79" fmla="*/ 1016 h 1218"/>
                <a:gd name="T80" fmla="*/ 876 w 1428"/>
                <a:gd name="T81" fmla="*/ 986 h 1218"/>
                <a:gd name="T82" fmla="*/ 914 w 1428"/>
                <a:gd name="T83" fmla="*/ 940 h 1218"/>
                <a:gd name="T84" fmla="*/ 958 w 1428"/>
                <a:gd name="T85" fmla="*/ 840 h 1218"/>
                <a:gd name="T86" fmla="*/ 990 w 1428"/>
                <a:gd name="T87" fmla="*/ 896 h 1218"/>
                <a:gd name="T88" fmla="*/ 1068 w 1428"/>
                <a:gd name="T89" fmla="*/ 848 h 1218"/>
                <a:gd name="T90" fmla="*/ 1124 w 1428"/>
                <a:gd name="T91" fmla="*/ 796 h 1218"/>
                <a:gd name="T92" fmla="*/ 1162 w 1428"/>
                <a:gd name="T93" fmla="*/ 834 h 1218"/>
                <a:gd name="T94" fmla="*/ 1208 w 1428"/>
                <a:gd name="T95" fmla="*/ 892 h 1218"/>
                <a:gd name="T96" fmla="*/ 1266 w 1428"/>
                <a:gd name="T97" fmla="*/ 832 h 1218"/>
                <a:gd name="T98" fmla="*/ 1356 w 1428"/>
                <a:gd name="T99" fmla="*/ 756 h 1218"/>
                <a:gd name="T100" fmla="*/ 1396 w 1428"/>
                <a:gd name="T101" fmla="*/ 700 h 1218"/>
                <a:gd name="T102" fmla="*/ 1362 w 1428"/>
                <a:gd name="T103" fmla="*/ 636 h 1218"/>
                <a:gd name="T104" fmla="*/ 1314 w 1428"/>
                <a:gd name="T105" fmla="*/ 588 h 1218"/>
                <a:gd name="T106" fmla="*/ 1290 w 1428"/>
                <a:gd name="T107" fmla="*/ 508 h 1218"/>
                <a:gd name="T108" fmla="*/ 1344 w 1428"/>
                <a:gd name="T109" fmla="*/ 464 h 1218"/>
                <a:gd name="T110" fmla="*/ 1314 w 1428"/>
                <a:gd name="T111" fmla="*/ 378 h 1218"/>
                <a:gd name="T112" fmla="*/ 1358 w 1428"/>
                <a:gd name="T113" fmla="*/ 320 h 1218"/>
                <a:gd name="T114" fmla="*/ 1388 w 1428"/>
                <a:gd name="T115" fmla="*/ 260 h 1218"/>
                <a:gd name="T116" fmla="*/ 1402 w 1428"/>
                <a:gd name="T117" fmla="*/ 16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8" y="58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28" y="22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58" y="408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84"/>
                  </a:lnTo>
                  <a:lnTo>
                    <a:pt x="150" y="98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48" y="1052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2" y="1096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82" y="1124"/>
                  </a:lnTo>
                  <a:lnTo>
                    <a:pt x="382" y="1124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474" y="1104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22" y="109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574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4" y="1004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88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38" y="820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300" y="546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44" y="336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58" y="320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204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solidFill>
              <a:srgbClr val="1D7ED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63" name="Freeform 6"/>
            <p:cNvSpPr/>
            <p:nvPr/>
          </p:nvSpPr>
          <p:spPr bwMode="auto">
            <a:xfrm>
              <a:off x="5036952" y="2663308"/>
              <a:ext cx="2059376" cy="1533439"/>
            </a:xfrm>
            <a:custGeom>
              <a:avLst/>
              <a:gdLst>
                <a:gd name="T0" fmla="*/ 536 w 912"/>
                <a:gd name="T1" fmla="*/ 308 h 772"/>
                <a:gd name="T2" fmla="*/ 516 w 912"/>
                <a:gd name="T3" fmla="*/ 320 h 772"/>
                <a:gd name="T4" fmla="*/ 456 w 912"/>
                <a:gd name="T5" fmla="*/ 264 h 772"/>
                <a:gd name="T6" fmla="*/ 424 w 912"/>
                <a:gd name="T7" fmla="*/ 242 h 772"/>
                <a:gd name="T8" fmla="*/ 390 w 912"/>
                <a:gd name="T9" fmla="*/ 204 h 772"/>
                <a:gd name="T10" fmla="*/ 396 w 912"/>
                <a:gd name="T11" fmla="*/ 156 h 772"/>
                <a:gd name="T12" fmla="*/ 334 w 912"/>
                <a:gd name="T13" fmla="*/ 178 h 772"/>
                <a:gd name="T14" fmla="*/ 304 w 912"/>
                <a:gd name="T15" fmla="*/ 142 h 772"/>
                <a:gd name="T16" fmla="*/ 276 w 912"/>
                <a:gd name="T17" fmla="*/ 48 h 772"/>
                <a:gd name="T18" fmla="*/ 256 w 912"/>
                <a:gd name="T19" fmla="*/ 14 h 772"/>
                <a:gd name="T20" fmla="*/ 210 w 912"/>
                <a:gd name="T21" fmla="*/ 56 h 772"/>
                <a:gd name="T22" fmla="*/ 168 w 912"/>
                <a:gd name="T23" fmla="*/ 70 h 772"/>
                <a:gd name="T24" fmla="*/ 108 w 912"/>
                <a:gd name="T25" fmla="*/ 86 h 772"/>
                <a:gd name="T26" fmla="*/ 60 w 912"/>
                <a:gd name="T27" fmla="*/ 132 h 772"/>
                <a:gd name="T28" fmla="*/ 8 w 912"/>
                <a:gd name="T29" fmla="*/ 158 h 772"/>
                <a:gd name="T30" fmla="*/ 40 w 912"/>
                <a:gd name="T31" fmla="*/ 236 h 772"/>
                <a:gd name="T32" fmla="*/ 112 w 912"/>
                <a:gd name="T33" fmla="*/ 254 h 772"/>
                <a:gd name="T34" fmla="*/ 220 w 912"/>
                <a:gd name="T35" fmla="*/ 278 h 772"/>
                <a:gd name="T36" fmla="*/ 302 w 912"/>
                <a:gd name="T37" fmla="*/ 284 h 772"/>
                <a:gd name="T38" fmla="*/ 372 w 912"/>
                <a:gd name="T39" fmla="*/ 312 h 772"/>
                <a:gd name="T40" fmla="*/ 430 w 912"/>
                <a:gd name="T41" fmla="*/ 336 h 772"/>
                <a:gd name="T42" fmla="*/ 524 w 912"/>
                <a:gd name="T43" fmla="*/ 406 h 772"/>
                <a:gd name="T44" fmla="*/ 560 w 912"/>
                <a:gd name="T45" fmla="*/ 494 h 772"/>
                <a:gd name="T46" fmla="*/ 528 w 912"/>
                <a:gd name="T47" fmla="*/ 598 h 772"/>
                <a:gd name="T48" fmla="*/ 508 w 912"/>
                <a:gd name="T49" fmla="*/ 630 h 772"/>
                <a:gd name="T50" fmla="*/ 488 w 912"/>
                <a:gd name="T51" fmla="*/ 658 h 772"/>
                <a:gd name="T52" fmla="*/ 498 w 912"/>
                <a:gd name="T53" fmla="*/ 706 h 772"/>
                <a:gd name="T54" fmla="*/ 524 w 912"/>
                <a:gd name="T55" fmla="*/ 696 h 772"/>
                <a:gd name="T56" fmla="*/ 528 w 912"/>
                <a:gd name="T57" fmla="*/ 668 h 772"/>
                <a:gd name="T58" fmla="*/ 554 w 912"/>
                <a:gd name="T59" fmla="*/ 642 h 772"/>
                <a:gd name="T60" fmla="*/ 596 w 912"/>
                <a:gd name="T61" fmla="*/ 684 h 772"/>
                <a:gd name="T62" fmla="*/ 666 w 912"/>
                <a:gd name="T63" fmla="*/ 724 h 772"/>
                <a:gd name="T64" fmla="*/ 670 w 912"/>
                <a:gd name="T65" fmla="*/ 760 h 772"/>
                <a:gd name="T66" fmla="*/ 730 w 912"/>
                <a:gd name="T67" fmla="*/ 744 h 772"/>
                <a:gd name="T68" fmla="*/ 728 w 912"/>
                <a:gd name="T69" fmla="*/ 712 h 772"/>
                <a:gd name="T70" fmla="*/ 780 w 912"/>
                <a:gd name="T71" fmla="*/ 688 h 772"/>
                <a:gd name="T72" fmla="*/ 766 w 912"/>
                <a:gd name="T73" fmla="*/ 626 h 772"/>
                <a:gd name="T74" fmla="*/ 796 w 912"/>
                <a:gd name="T75" fmla="*/ 580 h 772"/>
                <a:gd name="T76" fmla="*/ 838 w 912"/>
                <a:gd name="T77" fmla="*/ 586 h 772"/>
                <a:gd name="T78" fmla="*/ 876 w 912"/>
                <a:gd name="T79" fmla="*/ 556 h 772"/>
                <a:gd name="T80" fmla="*/ 906 w 912"/>
                <a:gd name="T81" fmla="*/ 512 h 772"/>
                <a:gd name="T82" fmla="*/ 868 w 912"/>
                <a:gd name="T83" fmla="*/ 472 h 772"/>
                <a:gd name="T84" fmla="*/ 810 w 912"/>
                <a:gd name="T85" fmla="*/ 436 h 772"/>
                <a:gd name="T86" fmla="*/ 808 w 912"/>
                <a:gd name="T87" fmla="*/ 496 h 772"/>
                <a:gd name="T88" fmla="*/ 812 w 912"/>
                <a:gd name="T89" fmla="*/ 538 h 772"/>
                <a:gd name="T90" fmla="*/ 792 w 912"/>
                <a:gd name="T91" fmla="*/ 544 h 772"/>
                <a:gd name="T92" fmla="*/ 776 w 912"/>
                <a:gd name="T93" fmla="*/ 580 h 772"/>
                <a:gd name="T94" fmla="*/ 746 w 912"/>
                <a:gd name="T95" fmla="*/ 566 h 772"/>
                <a:gd name="T96" fmla="*/ 712 w 912"/>
                <a:gd name="T97" fmla="*/ 538 h 772"/>
                <a:gd name="T98" fmla="*/ 716 w 912"/>
                <a:gd name="T99" fmla="*/ 506 h 772"/>
                <a:gd name="T100" fmla="*/ 688 w 912"/>
                <a:gd name="T101" fmla="*/ 434 h 772"/>
                <a:gd name="T102" fmla="*/ 624 w 912"/>
                <a:gd name="T103" fmla="*/ 402 h 772"/>
                <a:gd name="T104" fmla="*/ 598 w 912"/>
                <a:gd name="T105" fmla="*/ 376 h 772"/>
                <a:gd name="T106" fmla="*/ 604 w 912"/>
                <a:gd name="T107" fmla="*/ 324 h 772"/>
                <a:gd name="T108" fmla="*/ 648 w 912"/>
                <a:gd name="T109" fmla="*/ 276 h 772"/>
                <a:gd name="T110" fmla="*/ 592 w 912"/>
                <a:gd name="T111" fmla="*/ 28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2" y="296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76" y="4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32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56" y="14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38" y="420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4" y="696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0" y="676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28" y="668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2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36" y="70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48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08" y="496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6" y="512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12" y="540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2" y="512"/>
                  </a:lnTo>
                  <a:lnTo>
                    <a:pt x="712" y="512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8" y="376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2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4" y="324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64" name="Freeform 7"/>
            <p:cNvSpPr/>
            <p:nvPr/>
          </p:nvSpPr>
          <p:spPr bwMode="auto">
            <a:xfrm>
              <a:off x="6499640" y="3195366"/>
              <a:ext cx="417156" cy="604083"/>
            </a:xfrm>
            <a:custGeom>
              <a:avLst/>
              <a:gdLst>
                <a:gd name="T0" fmla="*/ 92 w 184"/>
                <a:gd name="T1" fmla="*/ 58 h 304"/>
                <a:gd name="T2" fmla="*/ 92 w 184"/>
                <a:gd name="T3" fmla="*/ 86 h 304"/>
                <a:gd name="T4" fmla="*/ 84 w 184"/>
                <a:gd name="T5" fmla="*/ 108 h 304"/>
                <a:gd name="T6" fmla="*/ 84 w 184"/>
                <a:gd name="T7" fmla="*/ 112 h 304"/>
                <a:gd name="T8" fmla="*/ 80 w 184"/>
                <a:gd name="T9" fmla="*/ 120 h 304"/>
                <a:gd name="T10" fmla="*/ 76 w 184"/>
                <a:gd name="T11" fmla="*/ 124 h 304"/>
                <a:gd name="T12" fmla="*/ 74 w 184"/>
                <a:gd name="T13" fmla="*/ 122 h 304"/>
                <a:gd name="T14" fmla="*/ 44 w 184"/>
                <a:gd name="T15" fmla="*/ 130 h 304"/>
                <a:gd name="T16" fmla="*/ 12 w 184"/>
                <a:gd name="T17" fmla="*/ 134 h 304"/>
                <a:gd name="T18" fmla="*/ 8 w 184"/>
                <a:gd name="T19" fmla="*/ 140 h 304"/>
                <a:gd name="T20" fmla="*/ 38 w 184"/>
                <a:gd name="T21" fmla="*/ 144 h 304"/>
                <a:gd name="T22" fmla="*/ 40 w 184"/>
                <a:gd name="T23" fmla="*/ 144 h 304"/>
                <a:gd name="T24" fmla="*/ 48 w 184"/>
                <a:gd name="T25" fmla="*/ 162 h 304"/>
                <a:gd name="T26" fmla="*/ 56 w 184"/>
                <a:gd name="T27" fmla="*/ 168 h 304"/>
                <a:gd name="T28" fmla="*/ 60 w 184"/>
                <a:gd name="T29" fmla="*/ 184 h 304"/>
                <a:gd name="T30" fmla="*/ 70 w 184"/>
                <a:gd name="T31" fmla="*/ 216 h 304"/>
                <a:gd name="T32" fmla="*/ 72 w 184"/>
                <a:gd name="T33" fmla="*/ 216 h 304"/>
                <a:gd name="T34" fmla="*/ 76 w 184"/>
                <a:gd name="T35" fmla="*/ 232 h 304"/>
                <a:gd name="T36" fmla="*/ 72 w 184"/>
                <a:gd name="T37" fmla="*/ 248 h 304"/>
                <a:gd name="T38" fmla="*/ 72 w 184"/>
                <a:gd name="T39" fmla="*/ 264 h 304"/>
                <a:gd name="T40" fmla="*/ 82 w 184"/>
                <a:gd name="T41" fmla="*/ 270 h 304"/>
                <a:gd name="T42" fmla="*/ 100 w 184"/>
                <a:gd name="T43" fmla="*/ 280 h 304"/>
                <a:gd name="T44" fmla="*/ 106 w 184"/>
                <a:gd name="T45" fmla="*/ 292 h 304"/>
                <a:gd name="T46" fmla="*/ 116 w 184"/>
                <a:gd name="T47" fmla="*/ 302 h 304"/>
                <a:gd name="T48" fmla="*/ 124 w 184"/>
                <a:gd name="T49" fmla="*/ 304 h 304"/>
                <a:gd name="T50" fmla="*/ 122 w 184"/>
                <a:gd name="T51" fmla="*/ 288 h 304"/>
                <a:gd name="T52" fmla="*/ 122 w 184"/>
                <a:gd name="T53" fmla="*/ 278 h 304"/>
                <a:gd name="T54" fmla="*/ 126 w 184"/>
                <a:gd name="T55" fmla="*/ 274 h 304"/>
                <a:gd name="T56" fmla="*/ 140 w 184"/>
                <a:gd name="T57" fmla="*/ 268 h 304"/>
                <a:gd name="T58" fmla="*/ 142 w 184"/>
                <a:gd name="T59" fmla="*/ 268 h 304"/>
                <a:gd name="T60" fmla="*/ 144 w 184"/>
                <a:gd name="T61" fmla="*/ 268 h 304"/>
                <a:gd name="T62" fmla="*/ 156 w 184"/>
                <a:gd name="T63" fmla="*/ 266 h 304"/>
                <a:gd name="T64" fmla="*/ 158 w 184"/>
                <a:gd name="T65" fmla="*/ 244 h 304"/>
                <a:gd name="T66" fmla="*/ 148 w 184"/>
                <a:gd name="T67" fmla="*/ 232 h 304"/>
                <a:gd name="T68" fmla="*/ 138 w 184"/>
                <a:gd name="T69" fmla="*/ 232 h 304"/>
                <a:gd name="T70" fmla="*/ 132 w 184"/>
                <a:gd name="T71" fmla="*/ 210 h 304"/>
                <a:gd name="T72" fmla="*/ 136 w 184"/>
                <a:gd name="T73" fmla="*/ 168 h 304"/>
                <a:gd name="T74" fmla="*/ 164 w 184"/>
                <a:gd name="T75" fmla="*/ 160 h 304"/>
                <a:gd name="T76" fmla="*/ 184 w 184"/>
                <a:gd name="T77" fmla="*/ 108 h 304"/>
                <a:gd name="T78" fmla="*/ 180 w 184"/>
                <a:gd name="T79" fmla="*/ 100 h 304"/>
                <a:gd name="T80" fmla="*/ 168 w 184"/>
                <a:gd name="T81" fmla="*/ 96 h 304"/>
                <a:gd name="T82" fmla="*/ 166 w 184"/>
                <a:gd name="T83" fmla="*/ 96 h 304"/>
                <a:gd name="T84" fmla="*/ 152 w 184"/>
                <a:gd name="T85" fmla="*/ 96 h 304"/>
                <a:gd name="T86" fmla="*/ 144 w 184"/>
                <a:gd name="T87" fmla="*/ 84 h 304"/>
                <a:gd name="T88" fmla="*/ 142 w 184"/>
                <a:gd name="T89" fmla="*/ 84 h 304"/>
                <a:gd name="T90" fmla="*/ 146 w 184"/>
                <a:gd name="T91" fmla="*/ 52 h 304"/>
                <a:gd name="T92" fmla="*/ 148 w 184"/>
                <a:gd name="T93" fmla="*/ 48 h 304"/>
                <a:gd name="T94" fmla="*/ 152 w 184"/>
                <a:gd name="T95" fmla="*/ 36 h 304"/>
                <a:gd name="T96" fmla="*/ 156 w 184"/>
                <a:gd name="T97" fmla="*/ 20 h 304"/>
                <a:gd name="T98" fmla="*/ 128 w 184"/>
                <a:gd name="T9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65" name="Freeform 8"/>
            <p:cNvSpPr/>
            <p:nvPr/>
          </p:nvSpPr>
          <p:spPr bwMode="auto">
            <a:xfrm>
              <a:off x="2565701" y="1606166"/>
              <a:ext cx="2946491" cy="1958619"/>
            </a:xfrm>
            <a:custGeom>
              <a:avLst/>
              <a:gdLst>
                <a:gd name="T0" fmla="*/ 2147483646 w 1304"/>
                <a:gd name="T1" fmla="*/ 2147483646 h 986"/>
                <a:gd name="T2" fmla="*/ 2147483646 w 1304"/>
                <a:gd name="T3" fmla="*/ 2147483646 h 986"/>
                <a:gd name="T4" fmla="*/ 2147483646 w 1304"/>
                <a:gd name="T5" fmla="*/ 2147483646 h 986"/>
                <a:gd name="T6" fmla="*/ 2147483646 w 1304"/>
                <a:gd name="T7" fmla="*/ 2147483646 h 986"/>
                <a:gd name="T8" fmla="*/ 2147483646 w 1304"/>
                <a:gd name="T9" fmla="*/ 2147483646 h 986"/>
                <a:gd name="T10" fmla="*/ 2147483646 w 1304"/>
                <a:gd name="T11" fmla="*/ 2147483646 h 986"/>
                <a:gd name="T12" fmla="*/ 2147483646 w 1304"/>
                <a:gd name="T13" fmla="*/ 2147483646 h 986"/>
                <a:gd name="T14" fmla="*/ 2147483646 w 1304"/>
                <a:gd name="T15" fmla="*/ 2147483646 h 986"/>
                <a:gd name="T16" fmla="*/ 2147483646 w 1304"/>
                <a:gd name="T17" fmla="*/ 2147483646 h 986"/>
                <a:gd name="T18" fmla="*/ 2147483646 w 1304"/>
                <a:gd name="T19" fmla="*/ 2147483646 h 986"/>
                <a:gd name="T20" fmla="*/ 2147483646 w 1304"/>
                <a:gd name="T21" fmla="*/ 2147483646 h 986"/>
                <a:gd name="T22" fmla="*/ 2147483646 w 1304"/>
                <a:gd name="T23" fmla="*/ 2147483646 h 986"/>
                <a:gd name="T24" fmla="*/ 2147483646 w 1304"/>
                <a:gd name="T25" fmla="*/ 2147483646 h 986"/>
                <a:gd name="T26" fmla="*/ 2147483646 w 1304"/>
                <a:gd name="T27" fmla="*/ 2147483646 h 986"/>
                <a:gd name="T28" fmla="*/ 2147483646 w 1304"/>
                <a:gd name="T29" fmla="*/ 2147483646 h 986"/>
                <a:gd name="T30" fmla="*/ 2147483646 w 1304"/>
                <a:gd name="T31" fmla="*/ 2147483646 h 986"/>
                <a:gd name="T32" fmla="*/ 2147483646 w 1304"/>
                <a:gd name="T33" fmla="*/ 2147483646 h 986"/>
                <a:gd name="T34" fmla="*/ 2147483646 w 1304"/>
                <a:gd name="T35" fmla="*/ 2147483646 h 986"/>
                <a:gd name="T36" fmla="*/ 2147483646 w 1304"/>
                <a:gd name="T37" fmla="*/ 2147483646 h 986"/>
                <a:gd name="T38" fmla="*/ 2147483646 w 1304"/>
                <a:gd name="T39" fmla="*/ 2147483646 h 986"/>
                <a:gd name="T40" fmla="*/ 2147483646 w 1304"/>
                <a:gd name="T41" fmla="*/ 2147483646 h 986"/>
                <a:gd name="T42" fmla="*/ 2147483646 w 1304"/>
                <a:gd name="T43" fmla="*/ 2147483646 h 986"/>
                <a:gd name="T44" fmla="*/ 2147483646 w 1304"/>
                <a:gd name="T45" fmla="*/ 2147483646 h 986"/>
                <a:gd name="T46" fmla="*/ 2147483646 w 1304"/>
                <a:gd name="T47" fmla="*/ 2147483646 h 986"/>
                <a:gd name="T48" fmla="*/ 2147483646 w 1304"/>
                <a:gd name="T49" fmla="*/ 2147483646 h 986"/>
                <a:gd name="T50" fmla="*/ 2147483646 w 1304"/>
                <a:gd name="T51" fmla="*/ 2147483646 h 986"/>
                <a:gd name="T52" fmla="*/ 2147483646 w 1304"/>
                <a:gd name="T53" fmla="*/ 2147483646 h 986"/>
                <a:gd name="T54" fmla="*/ 2147483646 w 1304"/>
                <a:gd name="T55" fmla="*/ 2147483646 h 986"/>
                <a:gd name="T56" fmla="*/ 2147483646 w 1304"/>
                <a:gd name="T57" fmla="*/ 2147483646 h 986"/>
                <a:gd name="T58" fmla="*/ 2147483646 w 1304"/>
                <a:gd name="T59" fmla="*/ 2147483646 h 986"/>
                <a:gd name="T60" fmla="*/ 2147483646 w 1304"/>
                <a:gd name="T61" fmla="*/ 2147483646 h 986"/>
                <a:gd name="T62" fmla="*/ 2147483646 w 1304"/>
                <a:gd name="T63" fmla="*/ 2147483646 h 986"/>
                <a:gd name="T64" fmla="*/ 2147483646 w 1304"/>
                <a:gd name="T65" fmla="*/ 2147483646 h 986"/>
                <a:gd name="T66" fmla="*/ 2147483646 w 1304"/>
                <a:gd name="T67" fmla="*/ 2147483646 h 986"/>
                <a:gd name="T68" fmla="*/ 2147483646 w 1304"/>
                <a:gd name="T69" fmla="*/ 2147483646 h 986"/>
                <a:gd name="T70" fmla="*/ 2147483646 w 1304"/>
                <a:gd name="T71" fmla="*/ 2147483646 h 986"/>
                <a:gd name="T72" fmla="*/ 2147483646 w 1304"/>
                <a:gd name="T73" fmla="*/ 2147483646 h 986"/>
                <a:gd name="T74" fmla="*/ 2147483646 w 1304"/>
                <a:gd name="T75" fmla="*/ 2147483646 h 986"/>
                <a:gd name="T76" fmla="*/ 2147483646 w 1304"/>
                <a:gd name="T77" fmla="*/ 2147483646 h 986"/>
                <a:gd name="T78" fmla="*/ 2147483646 w 1304"/>
                <a:gd name="T79" fmla="*/ 2147483646 h 986"/>
                <a:gd name="T80" fmla="*/ 2147483646 w 1304"/>
                <a:gd name="T81" fmla="*/ 2147483646 h 986"/>
                <a:gd name="T82" fmla="*/ 2147483646 w 1304"/>
                <a:gd name="T83" fmla="*/ 2147483646 h 986"/>
                <a:gd name="T84" fmla="*/ 2147483646 w 1304"/>
                <a:gd name="T85" fmla="*/ 2147483646 h 986"/>
                <a:gd name="T86" fmla="*/ 2147483646 w 1304"/>
                <a:gd name="T87" fmla="*/ 2147483646 h 986"/>
                <a:gd name="T88" fmla="*/ 2147483646 w 1304"/>
                <a:gd name="T89" fmla="*/ 2147483646 h 986"/>
                <a:gd name="T90" fmla="*/ 2147483646 w 1304"/>
                <a:gd name="T91" fmla="*/ 2147483646 h 986"/>
                <a:gd name="T92" fmla="*/ 2147483646 w 1304"/>
                <a:gd name="T93" fmla="*/ 2147483646 h 986"/>
                <a:gd name="T94" fmla="*/ 2147483646 w 1304"/>
                <a:gd name="T95" fmla="*/ 2147483646 h 986"/>
                <a:gd name="T96" fmla="*/ 2147483646 w 1304"/>
                <a:gd name="T97" fmla="*/ 2147483646 h 986"/>
                <a:gd name="T98" fmla="*/ 2147483646 w 1304"/>
                <a:gd name="T99" fmla="*/ 2147483646 h 986"/>
                <a:gd name="T100" fmla="*/ 2147483646 w 1304"/>
                <a:gd name="T101" fmla="*/ 2147483646 h 986"/>
                <a:gd name="T102" fmla="*/ 2147483646 w 1304"/>
                <a:gd name="T103" fmla="*/ 2147483646 h 986"/>
                <a:gd name="T104" fmla="*/ 2147483646 w 1304"/>
                <a:gd name="T105" fmla="*/ 2147483646 h 986"/>
                <a:gd name="T106" fmla="*/ 2147483646 w 1304"/>
                <a:gd name="T107" fmla="*/ 2147483646 h 986"/>
                <a:gd name="T108" fmla="*/ 2147483646 w 1304"/>
                <a:gd name="T109" fmla="*/ 2147483646 h 986"/>
                <a:gd name="T110" fmla="*/ 2147483646 w 1304"/>
                <a:gd name="T111" fmla="*/ 2147483646 h 986"/>
                <a:gd name="T112" fmla="*/ 2147483646 w 1304"/>
                <a:gd name="T113" fmla="*/ 2147483646 h 986"/>
                <a:gd name="T114" fmla="*/ 2147483646 w 1304"/>
                <a:gd name="T115" fmla="*/ 2147483646 h 9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solidFill>
              <a:srgbClr val="1C7ED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66" name="Freeform 9"/>
            <p:cNvSpPr/>
            <p:nvPr/>
          </p:nvSpPr>
          <p:spPr bwMode="auto">
            <a:xfrm>
              <a:off x="4477232" y="3144251"/>
              <a:ext cx="1832316" cy="1154724"/>
            </a:xfrm>
            <a:custGeom>
              <a:avLst/>
              <a:gdLst>
                <a:gd name="T0" fmla="*/ 482 w 812"/>
                <a:gd name="T1" fmla="*/ 58 h 582"/>
                <a:gd name="T2" fmla="*/ 436 w 812"/>
                <a:gd name="T3" fmla="*/ 74 h 582"/>
                <a:gd name="T4" fmla="*/ 356 w 812"/>
                <a:gd name="T5" fmla="*/ 18 h 582"/>
                <a:gd name="T6" fmla="*/ 314 w 812"/>
                <a:gd name="T7" fmla="*/ 6 h 582"/>
                <a:gd name="T8" fmla="*/ 248 w 812"/>
                <a:gd name="T9" fmla="*/ 6 h 582"/>
                <a:gd name="T10" fmla="*/ 196 w 812"/>
                <a:gd name="T11" fmla="*/ 20 h 582"/>
                <a:gd name="T12" fmla="*/ 158 w 812"/>
                <a:gd name="T13" fmla="*/ 28 h 582"/>
                <a:gd name="T14" fmla="*/ 82 w 812"/>
                <a:gd name="T15" fmla="*/ 40 h 582"/>
                <a:gd name="T16" fmla="*/ 98 w 812"/>
                <a:gd name="T17" fmla="*/ 90 h 582"/>
                <a:gd name="T18" fmla="*/ 120 w 812"/>
                <a:gd name="T19" fmla="*/ 118 h 582"/>
                <a:gd name="T20" fmla="*/ 102 w 812"/>
                <a:gd name="T21" fmla="*/ 166 h 582"/>
                <a:gd name="T22" fmla="*/ 112 w 812"/>
                <a:gd name="T23" fmla="*/ 204 h 582"/>
                <a:gd name="T24" fmla="*/ 96 w 812"/>
                <a:gd name="T25" fmla="*/ 216 h 582"/>
                <a:gd name="T26" fmla="*/ 44 w 812"/>
                <a:gd name="T27" fmla="*/ 202 h 582"/>
                <a:gd name="T28" fmla="*/ 16 w 812"/>
                <a:gd name="T29" fmla="*/ 248 h 582"/>
                <a:gd name="T30" fmla="*/ 4 w 812"/>
                <a:gd name="T31" fmla="*/ 262 h 582"/>
                <a:gd name="T32" fmla="*/ 18 w 812"/>
                <a:gd name="T33" fmla="*/ 310 h 582"/>
                <a:gd name="T34" fmla="*/ 0 w 812"/>
                <a:gd name="T35" fmla="*/ 370 h 582"/>
                <a:gd name="T36" fmla="*/ 40 w 812"/>
                <a:gd name="T37" fmla="*/ 422 h 582"/>
                <a:gd name="T38" fmla="*/ 76 w 812"/>
                <a:gd name="T39" fmla="*/ 418 h 582"/>
                <a:gd name="T40" fmla="*/ 92 w 812"/>
                <a:gd name="T41" fmla="*/ 426 h 582"/>
                <a:gd name="T42" fmla="*/ 126 w 812"/>
                <a:gd name="T43" fmla="*/ 458 h 582"/>
                <a:gd name="T44" fmla="*/ 160 w 812"/>
                <a:gd name="T45" fmla="*/ 474 h 582"/>
                <a:gd name="T46" fmla="*/ 232 w 812"/>
                <a:gd name="T47" fmla="*/ 498 h 582"/>
                <a:gd name="T48" fmla="*/ 304 w 812"/>
                <a:gd name="T49" fmla="*/ 496 h 582"/>
                <a:gd name="T50" fmla="*/ 340 w 812"/>
                <a:gd name="T51" fmla="*/ 536 h 582"/>
                <a:gd name="T52" fmla="*/ 350 w 812"/>
                <a:gd name="T53" fmla="*/ 554 h 582"/>
                <a:gd name="T54" fmla="*/ 366 w 812"/>
                <a:gd name="T55" fmla="*/ 578 h 582"/>
                <a:gd name="T56" fmla="*/ 404 w 812"/>
                <a:gd name="T57" fmla="*/ 554 h 582"/>
                <a:gd name="T58" fmla="*/ 444 w 812"/>
                <a:gd name="T59" fmla="*/ 554 h 582"/>
                <a:gd name="T60" fmla="*/ 452 w 812"/>
                <a:gd name="T61" fmla="*/ 522 h 582"/>
                <a:gd name="T62" fmla="*/ 484 w 812"/>
                <a:gd name="T63" fmla="*/ 458 h 582"/>
                <a:gd name="T64" fmla="*/ 480 w 812"/>
                <a:gd name="T65" fmla="*/ 418 h 582"/>
                <a:gd name="T66" fmla="*/ 532 w 812"/>
                <a:gd name="T67" fmla="*/ 414 h 582"/>
                <a:gd name="T68" fmla="*/ 560 w 812"/>
                <a:gd name="T69" fmla="*/ 452 h 582"/>
                <a:gd name="T70" fmla="*/ 580 w 812"/>
                <a:gd name="T71" fmla="*/ 468 h 582"/>
                <a:gd name="T72" fmla="*/ 598 w 812"/>
                <a:gd name="T73" fmla="*/ 498 h 582"/>
                <a:gd name="T74" fmla="*/ 650 w 812"/>
                <a:gd name="T75" fmla="*/ 518 h 582"/>
                <a:gd name="T76" fmla="*/ 664 w 812"/>
                <a:gd name="T77" fmla="*/ 522 h 582"/>
                <a:gd name="T78" fmla="*/ 700 w 812"/>
                <a:gd name="T79" fmla="*/ 508 h 582"/>
                <a:gd name="T80" fmla="*/ 698 w 812"/>
                <a:gd name="T81" fmla="*/ 480 h 582"/>
                <a:gd name="T82" fmla="*/ 696 w 812"/>
                <a:gd name="T83" fmla="*/ 460 h 582"/>
                <a:gd name="T84" fmla="*/ 690 w 812"/>
                <a:gd name="T85" fmla="*/ 406 h 582"/>
                <a:gd name="T86" fmla="*/ 746 w 812"/>
                <a:gd name="T87" fmla="*/ 392 h 582"/>
                <a:gd name="T88" fmla="*/ 728 w 812"/>
                <a:gd name="T89" fmla="*/ 374 h 582"/>
                <a:gd name="T90" fmla="*/ 782 w 812"/>
                <a:gd name="T91" fmla="*/ 314 h 582"/>
                <a:gd name="T92" fmla="*/ 800 w 812"/>
                <a:gd name="T93" fmla="*/ 256 h 582"/>
                <a:gd name="T94" fmla="*/ 778 w 812"/>
                <a:gd name="T95" fmla="*/ 182 h 582"/>
                <a:gd name="T96" fmla="*/ 736 w 812"/>
                <a:gd name="T97" fmla="*/ 158 h 582"/>
                <a:gd name="T98" fmla="*/ 664 w 812"/>
                <a:gd name="T99" fmla="*/ 94 h 582"/>
                <a:gd name="T100" fmla="*/ 644 w 812"/>
                <a:gd name="T101" fmla="*/ 106 h 582"/>
                <a:gd name="T102" fmla="*/ 596 w 812"/>
                <a:gd name="T103" fmla="*/ 62 h 582"/>
                <a:gd name="T104" fmla="*/ 560 w 812"/>
                <a:gd name="T105" fmla="*/ 52 h 582"/>
                <a:gd name="T106" fmla="*/ 542 w 812"/>
                <a:gd name="T107" fmla="*/ 5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198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66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52" y="522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68" y="462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598" y="498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92" y="458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530" y="58"/>
                  </a:lnTo>
                  <a:lnTo>
                    <a:pt x="484" y="30"/>
                  </a:lnTo>
                  <a:lnTo>
                    <a:pt x="484" y="3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67" name="Freeform 10"/>
            <p:cNvSpPr/>
            <p:nvPr/>
          </p:nvSpPr>
          <p:spPr bwMode="auto">
            <a:xfrm>
              <a:off x="5528034" y="3955110"/>
              <a:ext cx="1586776" cy="1224428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68" name="Freeform 11"/>
            <p:cNvSpPr/>
            <p:nvPr/>
          </p:nvSpPr>
          <p:spPr bwMode="auto">
            <a:xfrm>
              <a:off x="2895733" y="3457906"/>
              <a:ext cx="2835602" cy="1517176"/>
            </a:xfrm>
            <a:custGeom>
              <a:avLst/>
              <a:gdLst>
                <a:gd name="T0" fmla="*/ 138 w 1256"/>
                <a:gd name="T1" fmla="*/ 22 h 764"/>
                <a:gd name="T2" fmla="*/ 122 w 1256"/>
                <a:gd name="T3" fmla="*/ 56 h 764"/>
                <a:gd name="T4" fmla="*/ 66 w 1256"/>
                <a:gd name="T5" fmla="*/ 58 h 764"/>
                <a:gd name="T6" fmla="*/ 48 w 1256"/>
                <a:gd name="T7" fmla="*/ 92 h 764"/>
                <a:gd name="T8" fmla="*/ 56 w 1256"/>
                <a:gd name="T9" fmla="*/ 150 h 764"/>
                <a:gd name="T10" fmla="*/ 56 w 1256"/>
                <a:gd name="T11" fmla="*/ 196 h 764"/>
                <a:gd name="T12" fmla="*/ 16 w 1256"/>
                <a:gd name="T13" fmla="*/ 232 h 764"/>
                <a:gd name="T14" fmla="*/ 2 w 1256"/>
                <a:gd name="T15" fmla="*/ 262 h 764"/>
                <a:gd name="T16" fmla="*/ 28 w 1256"/>
                <a:gd name="T17" fmla="*/ 300 h 764"/>
                <a:gd name="T18" fmla="*/ 60 w 1256"/>
                <a:gd name="T19" fmla="*/ 332 h 764"/>
                <a:gd name="T20" fmla="*/ 138 w 1256"/>
                <a:gd name="T21" fmla="*/ 408 h 764"/>
                <a:gd name="T22" fmla="*/ 182 w 1256"/>
                <a:gd name="T23" fmla="*/ 394 h 764"/>
                <a:gd name="T24" fmla="*/ 240 w 1256"/>
                <a:gd name="T25" fmla="*/ 464 h 764"/>
                <a:gd name="T26" fmla="*/ 294 w 1256"/>
                <a:gd name="T27" fmla="*/ 504 h 764"/>
                <a:gd name="T28" fmla="*/ 376 w 1256"/>
                <a:gd name="T29" fmla="*/ 586 h 764"/>
                <a:gd name="T30" fmla="*/ 426 w 1256"/>
                <a:gd name="T31" fmla="*/ 628 h 764"/>
                <a:gd name="T32" fmla="*/ 524 w 1256"/>
                <a:gd name="T33" fmla="*/ 648 h 764"/>
                <a:gd name="T34" fmla="*/ 590 w 1256"/>
                <a:gd name="T35" fmla="*/ 644 h 764"/>
                <a:gd name="T36" fmla="*/ 588 w 1256"/>
                <a:gd name="T37" fmla="*/ 670 h 764"/>
                <a:gd name="T38" fmla="*/ 592 w 1256"/>
                <a:gd name="T39" fmla="*/ 698 h 764"/>
                <a:gd name="T40" fmla="*/ 616 w 1256"/>
                <a:gd name="T41" fmla="*/ 676 h 764"/>
                <a:gd name="T42" fmla="*/ 660 w 1256"/>
                <a:gd name="T43" fmla="*/ 638 h 764"/>
                <a:gd name="T44" fmla="*/ 772 w 1256"/>
                <a:gd name="T45" fmla="*/ 682 h 764"/>
                <a:gd name="T46" fmla="*/ 808 w 1256"/>
                <a:gd name="T47" fmla="*/ 762 h 764"/>
                <a:gd name="T48" fmla="*/ 928 w 1256"/>
                <a:gd name="T49" fmla="*/ 716 h 764"/>
                <a:gd name="T50" fmla="*/ 1024 w 1256"/>
                <a:gd name="T51" fmla="*/ 680 h 764"/>
                <a:gd name="T52" fmla="*/ 1122 w 1256"/>
                <a:gd name="T53" fmla="*/ 712 h 764"/>
                <a:gd name="T54" fmla="*/ 1138 w 1256"/>
                <a:gd name="T55" fmla="*/ 716 h 764"/>
                <a:gd name="T56" fmla="*/ 1144 w 1256"/>
                <a:gd name="T57" fmla="*/ 674 h 764"/>
                <a:gd name="T58" fmla="*/ 1182 w 1256"/>
                <a:gd name="T59" fmla="*/ 682 h 764"/>
                <a:gd name="T60" fmla="*/ 1214 w 1256"/>
                <a:gd name="T61" fmla="*/ 686 h 764"/>
                <a:gd name="T62" fmla="*/ 1214 w 1256"/>
                <a:gd name="T63" fmla="*/ 660 h 764"/>
                <a:gd name="T64" fmla="*/ 1256 w 1256"/>
                <a:gd name="T65" fmla="*/ 598 h 764"/>
                <a:gd name="T66" fmla="*/ 1248 w 1256"/>
                <a:gd name="T67" fmla="*/ 540 h 764"/>
                <a:gd name="T68" fmla="*/ 1232 w 1256"/>
                <a:gd name="T69" fmla="*/ 498 h 764"/>
                <a:gd name="T70" fmla="*/ 1228 w 1256"/>
                <a:gd name="T71" fmla="*/ 448 h 764"/>
                <a:gd name="T72" fmla="*/ 1200 w 1256"/>
                <a:gd name="T73" fmla="*/ 412 h 764"/>
                <a:gd name="T74" fmla="*/ 1162 w 1256"/>
                <a:gd name="T75" fmla="*/ 366 h 764"/>
                <a:gd name="T76" fmla="*/ 1152 w 1256"/>
                <a:gd name="T77" fmla="*/ 418 h 764"/>
                <a:gd name="T78" fmla="*/ 1074 w 1256"/>
                <a:gd name="T79" fmla="*/ 436 h 764"/>
                <a:gd name="T80" fmla="*/ 1024 w 1256"/>
                <a:gd name="T81" fmla="*/ 380 h 764"/>
                <a:gd name="T82" fmla="*/ 974 w 1256"/>
                <a:gd name="T83" fmla="*/ 350 h 764"/>
                <a:gd name="T84" fmla="*/ 860 w 1256"/>
                <a:gd name="T85" fmla="*/ 324 h 764"/>
                <a:gd name="T86" fmla="*/ 820 w 1256"/>
                <a:gd name="T87" fmla="*/ 308 h 764"/>
                <a:gd name="T88" fmla="*/ 788 w 1256"/>
                <a:gd name="T89" fmla="*/ 272 h 764"/>
                <a:gd name="T90" fmla="*/ 760 w 1256"/>
                <a:gd name="T91" fmla="*/ 280 h 764"/>
                <a:gd name="T92" fmla="*/ 736 w 1256"/>
                <a:gd name="T93" fmla="*/ 272 h 764"/>
                <a:gd name="T94" fmla="*/ 704 w 1256"/>
                <a:gd name="T95" fmla="*/ 232 h 764"/>
                <a:gd name="T96" fmla="*/ 692 w 1256"/>
                <a:gd name="T97" fmla="*/ 196 h 764"/>
                <a:gd name="T98" fmla="*/ 694 w 1256"/>
                <a:gd name="T99" fmla="*/ 118 h 764"/>
                <a:gd name="T100" fmla="*/ 708 w 1256"/>
                <a:gd name="T101" fmla="*/ 84 h 764"/>
                <a:gd name="T102" fmla="*/ 712 w 1256"/>
                <a:gd name="T103" fmla="*/ 62 h 764"/>
                <a:gd name="T104" fmla="*/ 710 w 1256"/>
                <a:gd name="T105" fmla="*/ 42 h 764"/>
                <a:gd name="T106" fmla="*/ 692 w 1256"/>
                <a:gd name="T107" fmla="*/ 30 h 764"/>
                <a:gd name="T108" fmla="*/ 608 w 1256"/>
                <a:gd name="T109" fmla="*/ 4 h 764"/>
                <a:gd name="T110" fmla="*/ 532 w 1256"/>
                <a:gd name="T111" fmla="*/ 16 h 764"/>
                <a:gd name="T112" fmla="*/ 472 w 1256"/>
                <a:gd name="T113" fmla="*/ 40 h 764"/>
                <a:gd name="T114" fmla="*/ 438 w 1256"/>
                <a:gd name="T115" fmla="*/ 36 h 764"/>
                <a:gd name="T116" fmla="*/ 356 w 1256"/>
                <a:gd name="T117" fmla="*/ 36 h 764"/>
                <a:gd name="T118" fmla="*/ 318 w 1256"/>
                <a:gd name="T119" fmla="*/ 20 h 764"/>
                <a:gd name="T120" fmla="*/ 296 w 1256"/>
                <a:gd name="T121" fmla="*/ 8 h 764"/>
                <a:gd name="T122" fmla="*/ 226 w 1256"/>
                <a:gd name="T123" fmla="*/ 20 h 764"/>
                <a:gd name="T124" fmla="*/ 152 w 1256"/>
                <a:gd name="T125" fmla="*/ 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4" y="602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44" y="644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38" y="716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4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692" y="19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62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92" y="3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69" name="Freeform 12"/>
            <p:cNvSpPr/>
            <p:nvPr/>
          </p:nvSpPr>
          <p:spPr bwMode="auto">
            <a:xfrm>
              <a:off x="5480518" y="4721833"/>
              <a:ext cx="1283149" cy="1175635"/>
            </a:xfrm>
            <a:custGeom>
              <a:avLst/>
              <a:gdLst>
                <a:gd name="T0" fmla="*/ 20 w 568"/>
                <a:gd name="T1" fmla="*/ 364 h 592"/>
                <a:gd name="T2" fmla="*/ 74 w 568"/>
                <a:gd name="T3" fmla="*/ 378 h 592"/>
                <a:gd name="T4" fmla="*/ 136 w 568"/>
                <a:gd name="T5" fmla="*/ 442 h 592"/>
                <a:gd name="T6" fmla="*/ 110 w 568"/>
                <a:gd name="T7" fmla="*/ 506 h 592"/>
                <a:gd name="T8" fmla="*/ 144 w 568"/>
                <a:gd name="T9" fmla="*/ 520 h 592"/>
                <a:gd name="T10" fmla="*/ 236 w 568"/>
                <a:gd name="T11" fmla="*/ 562 h 592"/>
                <a:gd name="T12" fmla="*/ 252 w 568"/>
                <a:gd name="T13" fmla="*/ 586 h 592"/>
                <a:gd name="T14" fmla="*/ 262 w 568"/>
                <a:gd name="T15" fmla="*/ 522 h 592"/>
                <a:gd name="T16" fmla="*/ 320 w 568"/>
                <a:gd name="T17" fmla="*/ 470 h 592"/>
                <a:gd name="T18" fmla="*/ 362 w 568"/>
                <a:gd name="T19" fmla="*/ 490 h 592"/>
                <a:gd name="T20" fmla="*/ 438 w 568"/>
                <a:gd name="T21" fmla="*/ 466 h 592"/>
                <a:gd name="T22" fmla="*/ 528 w 568"/>
                <a:gd name="T23" fmla="*/ 426 h 592"/>
                <a:gd name="T24" fmla="*/ 540 w 568"/>
                <a:gd name="T25" fmla="*/ 432 h 592"/>
                <a:gd name="T26" fmla="*/ 566 w 568"/>
                <a:gd name="T27" fmla="*/ 386 h 592"/>
                <a:gd name="T28" fmla="*/ 534 w 568"/>
                <a:gd name="T29" fmla="*/ 392 h 592"/>
                <a:gd name="T30" fmla="*/ 504 w 568"/>
                <a:gd name="T31" fmla="*/ 360 h 592"/>
                <a:gd name="T32" fmla="*/ 468 w 568"/>
                <a:gd name="T33" fmla="*/ 364 h 592"/>
                <a:gd name="T34" fmla="*/ 468 w 568"/>
                <a:gd name="T35" fmla="*/ 310 h 592"/>
                <a:gd name="T36" fmla="*/ 452 w 568"/>
                <a:gd name="T37" fmla="*/ 272 h 592"/>
                <a:gd name="T38" fmla="*/ 440 w 568"/>
                <a:gd name="T39" fmla="*/ 190 h 592"/>
                <a:gd name="T40" fmla="*/ 400 w 568"/>
                <a:gd name="T41" fmla="*/ 168 h 592"/>
                <a:gd name="T42" fmla="*/ 412 w 568"/>
                <a:gd name="T43" fmla="*/ 132 h 592"/>
                <a:gd name="T44" fmla="*/ 472 w 568"/>
                <a:gd name="T45" fmla="*/ 126 h 592"/>
                <a:gd name="T46" fmla="*/ 512 w 568"/>
                <a:gd name="T47" fmla="*/ 112 h 592"/>
                <a:gd name="T48" fmla="*/ 478 w 568"/>
                <a:gd name="T49" fmla="*/ 100 h 592"/>
                <a:gd name="T50" fmla="*/ 454 w 568"/>
                <a:gd name="T51" fmla="*/ 90 h 592"/>
                <a:gd name="T52" fmla="*/ 454 w 568"/>
                <a:gd name="T53" fmla="*/ 66 h 592"/>
                <a:gd name="T54" fmla="*/ 404 w 568"/>
                <a:gd name="T55" fmla="*/ 82 h 592"/>
                <a:gd name="T56" fmla="*/ 386 w 568"/>
                <a:gd name="T57" fmla="*/ 124 h 592"/>
                <a:gd name="T58" fmla="*/ 364 w 568"/>
                <a:gd name="T59" fmla="*/ 170 h 592"/>
                <a:gd name="T60" fmla="*/ 356 w 568"/>
                <a:gd name="T61" fmla="*/ 208 h 592"/>
                <a:gd name="T62" fmla="*/ 346 w 568"/>
                <a:gd name="T63" fmla="*/ 214 h 592"/>
                <a:gd name="T64" fmla="*/ 316 w 568"/>
                <a:gd name="T65" fmla="*/ 214 h 592"/>
                <a:gd name="T66" fmla="*/ 288 w 568"/>
                <a:gd name="T67" fmla="*/ 240 h 592"/>
                <a:gd name="T68" fmla="*/ 276 w 568"/>
                <a:gd name="T69" fmla="*/ 224 h 592"/>
                <a:gd name="T70" fmla="*/ 264 w 568"/>
                <a:gd name="T71" fmla="*/ 222 h 592"/>
                <a:gd name="T72" fmla="*/ 252 w 568"/>
                <a:gd name="T73" fmla="*/ 176 h 592"/>
                <a:gd name="T74" fmla="*/ 220 w 568"/>
                <a:gd name="T75" fmla="*/ 116 h 592"/>
                <a:gd name="T76" fmla="*/ 212 w 568"/>
                <a:gd name="T77" fmla="*/ 92 h 592"/>
                <a:gd name="T78" fmla="*/ 188 w 568"/>
                <a:gd name="T79" fmla="*/ 96 h 592"/>
                <a:gd name="T80" fmla="*/ 172 w 568"/>
                <a:gd name="T81" fmla="*/ 70 h 592"/>
                <a:gd name="T82" fmla="*/ 156 w 568"/>
                <a:gd name="T83" fmla="*/ 50 h 592"/>
                <a:gd name="T84" fmla="*/ 142 w 568"/>
                <a:gd name="T85" fmla="*/ 78 h 592"/>
                <a:gd name="T86" fmla="*/ 124 w 568"/>
                <a:gd name="T87" fmla="*/ 84 h 592"/>
                <a:gd name="T88" fmla="*/ 116 w 568"/>
                <a:gd name="T89" fmla="*/ 62 h 592"/>
                <a:gd name="T90" fmla="*/ 104 w 568"/>
                <a:gd name="T91" fmla="*/ 6 h 592"/>
                <a:gd name="T92" fmla="*/ 82 w 568"/>
                <a:gd name="T93" fmla="*/ 36 h 592"/>
                <a:gd name="T94" fmla="*/ 72 w 568"/>
                <a:gd name="T95" fmla="*/ 60 h 592"/>
                <a:gd name="T96" fmla="*/ 54 w 568"/>
                <a:gd name="T97" fmla="*/ 104 h 592"/>
                <a:gd name="T98" fmla="*/ 72 w 568"/>
                <a:gd name="T99" fmla="*/ 106 h 592"/>
                <a:gd name="T100" fmla="*/ 92 w 568"/>
                <a:gd name="T101" fmla="*/ 140 h 592"/>
                <a:gd name="T102" fmla="*/ 68 w 568"/>
                <a:gd name="T103" fmla="*/ 254 h 592"/>
                <a:gd name="T104" fmla="*/ 22 w 568"/>
                <a:gd name="T105" fmla="*/ 298 h 592"/>
                <a:gd name="T106" fmla="*/ 4 w 568"/>
                <a:gd name="T107" fmla="*/ 32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36" y="564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40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8" y="388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1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12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9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56" y="208"/>
                  </a:lnTo>
                  <a:lnTo>
                    <a:pt x="356" y="208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70" name="Freeform 13"/>
            <p:cNvSpPr/>
            <p:nvPr/>
          </p:nvSpPr>
          <p:spPr bwMode="auto">
            <a:xfrm>
              <a:off x="6401949" y="4705570"/>
              <a:ext cx="865994" cy="659844"/>
            </a:xfrm>
            <a:custGeom>
              <a:avLst/>
              <a:gdLst>
                <a:gd name="T0" fmla="*/ 284 w 384"/>
                <a:gd name="T1" fmla="*/ 14 h 332"/>
                <a:gd name="T2" fmla="*/ 272 w 384"/>
                <a:gd name="T3" fmla="*/ 26 h 332"/>
                <a:gd name="T4" fmla="*/ 262 w 384"/>
                <a:gd name="T5" fmla="*/ 20 h 332"/>
                <a:gd name="T6" fmla="*/ 260 w 384"/>
                <a:gd name="T7" fmla="*/ 10 h 332"/>
                <a:gd name="T8" fmla="*/ 250 w 384"/>
                <a:gd name="T9" fmla="*/ 8 h 332"/>
                <a:gd name="T10" fmla="*/ 240 w 384"/>
                <a:gd name="T11" fmla="*/ 34 h 332"/>
                <a:gd name="T12" fmla="*/ 216 w 384"/>
                <a:gd name="T13" fmla="*/ 34 h 332"/>
                <a:gd name="T14" fmla="*/ 208 w 384"/>
                <a:gd name="T15" fmla="*/ 44 h 332"/>
                <a:gd name="T16" fmla="*/ 188 w 384"/>
                <a:gd name="T17" fmla="*/ 58 h 332"/>
                <a:gd name="T18" fmla="*/ 182 w 384"/>
                <a:gd name="T19" fmla="*/ 58 h 332"/>
                <a:gd name="T20" fmla="*/ 160 w 384"/>
                <a:gd name="T21" fmla="*/ 54 h 332"/>
                <a:gd name="T22" fmla="*/ 160 w 384"/>
                <a:gd name="T23" fmla="*/ 50 h 332"/>
                <a:gd name="T24" fmla="*/ 148 w 384"/>
                <a:gd name="T25" fmla="*/ 74 h 332"/>
                <a:gd name="T26" fmla="*/ 170 w 384"/>
                <a:gd name="T27" fmla="*/ 82 h 332"/>
                <a:gd name="T28" fmla="*/ 176 w 384"/>
                <a:gd name="T29" fmla="*/ 110 h 332"/>
                <a:gd name="T30" fmla="*/ 160 w 384"/>
                <a:gd name="T31" fmla="*/ 122 h 332"/>
                <a:gd name="T32" fmla="*/ 124 w 384"/>
                <a:gd name="T33" fmla="*/ 130 h 332"/>
                <a:gd name="T34" fmla="*/ 114 w 384"/>
                <a:gd name="T35" fmla="*/ 126 h 332"/>
                <a:gd name="T36" fmla="*/ 104 w 384"/>
                <a:gd name="T37" fmla="*/ 134 h 332"/>
                <a:gd name="T38" fmla="*/ 78 w 384"/>
                <a:gd name="T39" fmla="*/ 148 h 332"/>
                <a:gd name="T40" fmla="*/ 16 w 384"/>
                <a:gd name="T41" fmla="*/ 146 h 332"/>
                <a:gd name="T42" fmla="*/ 0 w 384"/>
                <a:gd name="T43" fmla="*/ 172 h 332"/>
                <a:gd name="T44" fmla="*/ 18 w 384"/>
                <a:gd name="T45" fmla="*/ 196 h 332"/>
                <a:gd name="T46" fmla="*/ 28 w 384"/>
                <a:gd name="T47" fmla="*/ 190 h 332"/>
                <a:gd name="T48" fmla="*/ 44 w 384"/>
                <a:gd name="T49" fmla="*/ 188 h 332"/>
                <a:gd name="T50" fmla="*/ 66 w 384"/>
                <a:gd name="T51" fmla="*/ 220 h 332"/>
                <a:gd name="T52" fmla="*/ 58 w 384"/>
                <a:gd name="T53" fmla="*/ 246 h 332"/>
                <a:gd name="T54" fmla="*/ 62 w 384"/>
                <a:gd name="T55" fmla="*/ 286 h 332"/>
                <a:gd name="T56" fmla="*/ 68 w 384"/>
                <a:gd name="T57" fmla="*/ 320 h 332"/>
                <a:gd name="T58" fmla="*/ 78 w 384"/>
                <a:gd name="T59" fmla="*/ 326 h 332"/>
                <a:gd name="T60" fmla="*/ 110 w 384"/>
                <a:gd name="T61" fmla="*/ 320 h 332"/>
                <a:gd name="T62" fmla="*/ 168 w 384"/>
                <a:gd name="T63" fmla="*/ 320 h 332"/>
                <a:gd name="T64" fmla="*/ 196 w 384"/>
                <a:gd name="T65" fmla="*/ 302 h 332"/>
                <a:gd name="T66" fmla="*/ 216 w 384"/>
                <a:gd name="T67" fmla="*/ 290 h 332"/>
                <a:gd name="T68" fmla="*/ 248 w 384"/>
                <a:gd name="T69" fmla="*/ 282 h 332"/>
                <a:gd name="T70" fmla="*/ 256 w 384"/>
                <a:gd name="T71" fmla="*/ 292 h 332"/>
                <a:gd name="T72" fmla="*/ 276 w 384"/>
                <a:gd name="T73" fmla="*/ 292 h 332"/>
                <a:gd name="T74" fmla="*/ 294 w 384"/>
                <a:gd name="T75" fmla="*/ 296 h 332"/>
                <a:gd name="T76" fmla="*/ 296 w 384"/>
                <a:gd name="T77" fmla="*/ 288 h 332"/>
                <a:gd name="T78" fmla="*/ 312 w 384"/>
                <a:gd name="T79" fmla="*/ 276 h 332"/>
                <a:gd name="T80" fmla="*/ 322 w 384"/>
                <a:gd name="T81" fmla="*/ 276 h 332"/>
                <a:gd name="T82" fmla="*/ 330 w 384"/>
                <a:gd name="T83" fmla="*/ 262 h 332"/>
                <a:gd name="T84" fmla="*/ 348 w 384"/>
                <a:gd name="T85" fmla="*/ 252 h 332"/>
                <a:gd name="T86" fmla="*/ 352 w 384"/>
                <a:gd name="T87" fmla="*/ 248 h 332"/>
                <a:gd name="T88" fmla="*/ 374 w 384"/>
                <a:gd name="T89" fmla="*/ 244 h 332"/>
                <a:gd name="T90" fmla="*/ 384 w 384"/>
                <a:gd name="T91" fmla="*/ 228 h 332"/>
                <a:gd name="T92" fmla="*/ 372 w 384"/>
                <a:gd name="T93" fmla="*/ 206 h 332"/>
                <a:gd name="T94" fmla="*/ 372 w 384"/>
                <a:gd name="T95" fmla="*/ 204 h 332"/>
                <a:gd name="T96" fmla="*/ 380 w 384"/>
                <a:gd name="T97" fmla="*/ 174 h 332"/>
                <a:gd name="T98" fmla="*/ 372 w 384"/>
                <a:gd name="T99" fmla="*/ 156 h 332"/>
                <a:gd name="T100" fmla="*/ 350 w 384"/>
                <a:gd name="T101" fmla="*/ 136 h 332"/>
                <a:gd name="T102" fmla="*/ 366 w 384"/>
                <a:gd name="T103" fmla="*/ 92 h 332"/>
                <a:gd name="T104" fmla="*/ 372 w 384"/>
                <a:gd name="T105" fmla="*/ 68 h 332"/>
                <a:gd name="T106" fmla="*/ 356 w 384"/>
                <a:gd name="T107" fmla="*/ 76 h 332"/>
                <a:gd name="T108" fmla="*/ 346 w 384"/>
                <a:gd name="T109" fmla="*/ 82 h 332"/>
                <a:gd name="T110" fmla="*/ 336 w 384"/>
                <a:gd name="T111" fmla="*/ 76 h 332"/>
                <a:gd name="T112" fmla="*/ 332 w 384"/>
                <a:gd name="T113" fmla="*/ 60 h 332"/>
                <a:gd name="T114" fmla="*/ 316 w 384"/>
                <a:gd name="T115" fmla="*/ 60 h 332"/>
                <a:gd name="T116" fmla="*/ 304 w 384"/>
                <a:gd name="T117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2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68" y="32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296" y="288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2" y="276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6"/>
                  </a:lnTo>
                  <a:lnTo>
                    <a:pt x="372" y="206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71" name="Freeform 14"/>
            <p:cNvSpPr/>
            <p:nvPr/>
          </p:nvSpPr>
          <p:spPr bwMode="auto">
            <a:xfrm>
              <a:off x="6541880" y="5109836"/>
              <a:ext cx="1132657" cy="759748"/>
            </a:xfrm>
            <a:custGeom>
              <a:avLst/>
              <a:gdLst>
                <a:gd name="T0" fmla="*/ 394 w 502"/>
                <a:gd name="T1" fmla="*/ 28 h 382"/>
                <a:gd name="T2" fmla="*/ 376 w 502"/>
                <a:gd name="T3" fmla="*/ 36 h 382"/>
                <a:gd name="T4" fmla="*/ 344 w 502"/>
                <a:gd name="T5" fmla="*/ 44 h 382"/>
                <a:gd name="T6" fmla="*/ 322 w 502"/>
                <a:gd name="T7" fmla="*/ 42 h 382"/>
                <a:gd name="T8" fmla="*/ 322 w 502"/>
                <a:gd name="T9" fmla="*/ 42 h 382"/>
                <a:gd name="T10" fmla="*/ 282 w 502"/>
                <a:gd name="T11" fmla="*/ 60 h 382"/>
                <a:gd name="T12" fmla="*/ 270 w 502"/>
                <a:gd name="T13" fmla="*/ 70 h 382"/>
                <a:gd name="T14" fmla="*/ 254 w 502"/>
                <a:gd name="T15" fmla="*/ 80 h 382"/>
                <a:gd name="T16" fmla="*/ 238 w 502"/>
                <a:gd name="T17" fmla="*/ 100 h 382"/>
                <a:gd name="T18" fmla="*/ 210 w 502"/>
                <a:gd name="T19" fmla="*/ 96 h 382"/>
                <a:gd name="T20" fmla="*/ 190 w 502"/>
                <a:gd name="T21" fmla="*/ 96 h 382"/>
                <a:gd name="T22" fmla="*/ 162 w 502"/>
                <a:gd name="T23" fmla="*/ 92 h 382"/>
                <a:gd name="T24" fmla="*/ 148 w 502"/>
                <a:gd name="T25" fmla="*/ 100 h 382"/>
                <a:gd name="T26" fmla="*/ 126 w 502"/>
                <a:gd name="T27" fmla="*/ 116 h 382"/>
                <a:gd name="T28" fmla="*/ 70 w 502"/>
                <a:gd name="T29" fmla="*/ 134 h 382"/>
                <a:gd name="T30" fmla="*/ 20 w 502"/>
                <a:gd name="T31" fmla="*/ 130 h 382"/>
                <a:gd name="T32" fmla="*/ 10 w 502"/>
                <a:gd name="T33" fmla="*/ 132 h 382"/>
                <a:gd name="T34" fmla="*/ 4 w 502"/>
                <a:gd name="T35" fmla="*/ 158 h 382"/>
                <a:gd name="T36" fmla="*/ 40 w 502"/>
                <a:gd name="T37" fmla="*/ 158 h 382"/>
                <a:gd name="T38" fmla="*/ 46 w 502"/>
                <a:gd name="T39" fmla="*/ 188 h 382"/>
                <a:gd name="T40" fmla="*/ 76 w 502"/>
                <a:gd name="T41" fmla="*/ 184 h 382"/>
                <a:gd name="T42" fmla="*/ 100 w 502"/>
                <a:gd name="T43" fmla="*/ 178 h 382"/>
                <a:gd name="T44" fmla="*/ 106 w 502"/>
                <a:gd name="T45" fmla="*/ 218 h 382"/>
                <a:gd name="T46" fmla="*/ 74 w 502"/>
                <a:gd name="T47" fmla="*/ 242 h 382"/>
                <a:gd name="T48" fmla="*/ 106 w 502"/>
                <a:gd name="T49" fmla="*/ 256 h 382"/>
                <a:gd name="T50" fmla="*/ 152 w 502"/>
                <a:gd name="T51" fmla="*/ 264 h 382"/>
                <a:gd name="T52" fmla="*/ 154 w 502"/>
                <a:gd name="T53" fmla="*/ 286 h 382"/>
                <a:gd name="T54" fmla="*/ 142 w 502"/>
                <a:gd name="T55" fmla="*/ 320 h 382"/>
                <a:gd name="T56" fmla="*/ 194 w 502"/>
                <a:gd name="T57" fmla="*/ 356 h 382"/>
                <a:gd name="T58" fmla="*/ 216 w 502"/>
                <a:gd name="T59" fmla="*/ 348 h 382"/>
                <a:gd name="T60" fmla="*/ 254 w 502"/>
                <a:gd name="T61" fmla="*/ 360 h 382"/>
                <a:gd name="T62" fmla="*/ 270 w 502"/>
                <a:gd name="T63" fmla="*/ 360 h 382"/>
                <a:gd name="T64" fmla="*/ 312 w 502"/>
                <a:gd name="T65" fmla="*/ 370 h 382"/>
                <a:gd name="T66" fmla="*/ 320 w 502"/>
                <a:gd name="T67" fmla="*/ 380 h 382"/>
                <a:gd name="T68" fmla="*/ 358 w 502"/>
                <a:gd name="T69" fmla="*/ 356 h 382"/>
                <a:gd name="T70" fmla="*/ 372 w 502"/>
                <a:gd name="T71" fmla="*/ 328 h 382"/>
                <a:gd name="T72" fmla="*/ 400 w 502"/>
                <a:gd name="T73" fmla="*/ 306 h 382"/>
                <a:gd name="T74" fmla="*/ 410 w 502"/>
                <a:gd name="T75" fmla="*/ 286 h 382"/>
                <a:gd name="T76" fmla="*/ 416 w 502"/>
                <a:gd name="T77" fmla="*/ 274 h 382"/>
                <a:gd name="T78" fmla="*/ 456 w 502"/>
                <a:gd name="T79" fmla="*/ 230 h 382"/>
                <a:gd name="T80" fmla="*/ 466 w 502"/>
                <a:gd name="T81" fmla="*/ 210 h 382"/>
                <a:gd name="T82" fmla="*/ 490 w 502"/>
                <a:gd name="T83" fmla="*/ 168 h 382"/>
                <a:gd name="T84" fmla="*/ 502 w 502"/>
                <a:gd name="T85" fmla="*/ 146 h 382"/>
                <a:gd name="T86" fmla="*/ 496 w 502"/>
                <a:gd name="T87" fmla="*/ 120 h 382"/>
                <a:gd name="T88" fmla="*/ 472 w 502"/>
                <a:gd name="T89" fmla="*/ 128 h 382"/>
                <a:gd name="T90" fmla="*/ 454 w 502"/>
                <a:gd name="T91" fmla="*/ 122 h 382"/>
                <a:gd name="T92" fmla="*/ 446 w 502"/>
                <a:gd name="T93" fmla="*/ 98 h 382"/>
                <a:gd name="T94" fmla="*/ 428 w 502"/>
                <a:gd name="T95" fmla="*/ 114 h 382"/>
                <a:gd name="T96" fmla="*/ 422 w 502"/>
                <a:gd name="T97" fmla="*/ 108 h 382"/>
                <a:gd name="T98" fmla="*/ 424 w 502"/>
                <a:gd name="T99" fmla="*/ 88 h 382"/>
                <a:gd name="T100" fmla="*/ 444 w 502"/>
                <a:gd name="T101" fmla="*/ 58 h 382"/>
                <a:gd name="T102" fmla="*/ 442 w 502"/>
                <a:gd name="T103" fmla="*/ 28 h 382"/>
                <a:gd name="T104" fmla="*/ 440 w 502"/>
                <a:gd name="T105" fmla="*/ 8 h 382"/>
                <a:gd name="T106" fmla="*/ 432 w 502"/>
                <a:gd name="T107" fmla="*/ 2 h 382"/>
                <a:gd name="T108" fmla="*/ 422 w 502"/>
                <a:gd name="T109" fmla="*/ 10 h 382"/>
                <a:gd name="T110" fmla="*/ 402 w 502"/>
                <a:gd name="T111" fmla="*/ 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6" y="256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78" y="18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496" y="156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lnTo>
                    <a:pt x="402" y="8"/>
                  </a:lnTo>
                  <a:close/>
                </a:path>
              </a:pathLst>
            </a:custGeom>
            <a:solidFill>
              <a:srgbClr val="1C7ED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72" name="Freeform 15"/>
            <p:cNvSpPr/>
            <p:nvPr/>
          </p:nvSpPr>
          <p:spPr bwMode="auto">
            <a:xfrm>
              <a:off x="6700302" y="4275743"/>
              <a:ext cx="641576" cy="573879"/>
            </a:xfrm>
            <a:custGeom>
              <a:avLst/>
              <a:gdLst>
                <a:gd name="T0" fmla="*/ 268 w 284"/>
                <a:gd name="T1" fmla="*/ 32 h 288"/>
                <a:gd name="T2" fmla="*/ 258 w 284"/>
                <a:gd name="T3" fmla="*/ 28 h 288"/>
                <a:gd name="T4" fmla="*/ 250 w 284"/>
                <a:gd name="T5" fmla="*/ 24 h 288"/>
                <a:gd name="T6" fmla="*/ 234 w 284"/>
                <a:gd name="T7" fmla="*/ 28 h 288"/>
                <a:gd name="T8" fmla="*/ 222 w 284"/>
                <a:gd name="T9" fmla="*/ 22 h 288"/>
                <a:gd name="T10" fmla="*/ 220 w 284"/>
                <a:gd name="T11" fmla="*/ 20 h 288"/>
                <a:gd name="T12" fmla="*/ 204 w 284"/>
                <a:gd name="T13" fmla="*/ 4 h 288"/>
                <a:gd name="T14" fmla="*/ 176 w 284"/>
                <a:gd name="T15" fmla="*/ 16 h 288"/>
                <a:gd name="T16" fmla="*/ 172 w 284"/>
                <a:gd name="T17" fmla="*/ 40 h 288"/>
                <a:gd name="T18" fmla="*/ 162 w 284"/>
                <a:gd name="T19" fmla="*/ 60 h 288"/>
                <a:gd name="T20" fmla="*/ 144 w 284"/>
                <a:gd name="T21" fmla="*/ 86 h 288"/>
                <a:gd name="T22" fmla="*/ 124 w 284"/>
                <a:gd name="T23" fmla="*/ 104 h 288"/>
                <a:gd name="T24" fmla="*/ 114 w 284"/>
                <a:gd name="T25" fmla="*/ 120 h 288"/>
                <a:gd name="T26" fmla="*/ 88 w 284"/>
                <a:gd name="T27" fmla="*/ 144 h 288"/>
                <a:gd name="T28" fmla="*/ 72 w 284"/>
                <a:gd name="T29" fmla="*/ 164 h 288"/>
                <a:gd name="T30" fmla="*/ 8 w 284"/>
                <a:gd name="T31" fmla="*/ 160 h 288"/>
                <a:gd name="T32" fmla="*/ 6 w 284"/>
                <a:gd name="T33" fmla="*/ 208 h 288"/>
                <a:gd name="T34" fmla="*/ 32 w 284"/>
                <a:gd name="T35" fmla="*/ 234 h 288"/>
                <a:gd name="T36" fmla="*/ 32 w 284"/>
                <a:gd name="T37" fmla="*/ 234 h 288"/>
                <a:gd name="T38" fmla="*/ 42 w 284"/>
                <a:gd name="T39" fmla="*/ 262 h 288"/>
                <a:gd name="T40" fmla="*/ 44 w 284"/>
                <a:gd name="T41" fmla="*/ 268 h 288"/>
                <a:gd name="T42" fmla="*/ 62 w 284"/>
                <a:gd name="T43" fmla="*/ 262 h 288"/>
                <a:gd name="T44" fmla="*/ 70 w 284"/>
                <a:gd name="T45" fmla="*/ 266 h 288"/>
                <a:gd name="T46" fmla="*/ 76 w 284"/>
                <a:gd name="T47" fmla="*/ 246 h 288"/>
                <a:gd name="T48" fmla="*/ 80 w 284"/>
                <a:gd name="T49" fmla="*/ 242 h 288"/>
                <a:gd name="T50" fmla="*/ 110 w 284"/>
                <a:gd name="T51" fmla="*/ 232 h 288"/>
                <a:gd name="T52" fmla="*/ 112 w 284"/>
                <a:gd name="T53" fmla="*/ 212 h 288"/>
                <a:gd name="T54" fmla="*/ 120 w 284"/>
                <a:gd name="T55" fmla="*/ 206 h 288"/>
                <a:gd name="T56" fmla="*/ 122 w 284"/>
                <a:gd name="T57" fmla="*/ 206 h 288"/>
                <a:gd name="T58" fmla="*/ 136 w 284"/>
                <a:gd name="T59" fmla="*/ 220 h 288"/>
                <a:gd name="T60" fmla="*/ 140 w 284"/>
                <a:gd name="T61" fmla="*/ 232 h 288"/>
                <a:gd name="T62" fmla="*/ 152 w 284"/>
                <a:gd name="T63" fmla="*/ 216 h 288"/>
                <a:gd name="T64" fmla="*/ 162 w 284"/>
                <a:gd name="T65" fmla="*/ 212 h 288"/>
                <a:gd name="T66" fmla="*/ 174 w 284"/>
                <a:gd name="T67" fmla="*/ 214 h 288"/>
                <a:gd name="T68" fmla="*/ 180 w 284"/>
                <a:gd name="T69" fmla="*/ 236 h 288"/>
                <a:gd name="T70" fmla="*/ 188 w 284"/>
                <a:gd name="T71" fmla="*/ 254 h 288"/>
                <a:gd name="T72" fmla="*/ 194 w 284"/>
                <a:gd name="T73" fmla="*/ 270 h 288"/>
                <a:gd name="T74" fmla="*/ 208 w 284"/>
                <a:gd name="T75" fmla="*/ 270 h 288"/>
                <a:gd name="T76" fmla="*/ 208 w 284"/>
                <a:gd name="T77" fmla="*/ 272 h 288"/>
                <a:gd name="T78" fmla="*/ 216 w 284"/>
                <a:gd name="T79" fmla="*/ 288 h 288"/>
                <a:gd name="T80" fmla="*/ 220 w 284"/>
                <a:gd name="T81" fmla="*/ 276 h 288"/>
                <a:gd name="T82" fmla="*/ 224 w 284"/>
                <a:gd name="T83" fmla="*/ 274 h 288"/>
                <a:gd name="T84" fmla="*/ 230 w 284"/>
                <a:gd name="T85" fmla="*/ 270 h 288"/>
                <a:gd name="T86" fmla="*/ 236 w 284"/>
                <a:gd name="T87" fmla="*/ 264 h 288"/>
                <a:gd name="T88" fmla="*/ 188 w 284"/>
                <a:gd name="T89" fmla="*/ 168 h 288"/>
                <a:gd name="T90" fmla="*/ 176 w 284"/>
                <a:gd name="T91" fmla="*/ 128 h 288"/>
                <a:gd name="T92" fmla="*/ 174 w 284"/>
                <a:gd name="T93" fmla="*/ 128 h 288"/>
                <a:gd name="T94" fmla="*/ 182 w 284"/>
                <a:gd name="T95" fmla="*/ 104 h 288"/>
                <a:gd name="T96" fmla="*/ 260 w 284"/>
                <a:gd name="T97" fmla="*/ 88 h 288"/>
                <a:gd name="T98" fmla="*/ 262 w 284"/>
                <a:gd name="T99" fmla="*/ 86 h 288"/>
                <a:gd name="T100" fmla="*/ 280 w 284"/>
                <a:gd name="T101" fmla="*/ 76 h 288"/>
                <a:gd name="T102" fmla="*/ 284 w 284"/>
                <a:gd name="T103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lnTo>
                    <a:pt x="284" y="5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73" name="Freeform 16"/>
            <p:cNvSpPr/>
            <p:nvPr/>
          </p:nvSpPr>
          <p:spPr bwMode="auto">
            <a:xfrm>
              <a:off x="6700294" y="3162834"/>
              <a:ext cx="731343" cy="1150078"/>
            </a:xfrm>
            <a:custGeom>
              <a:avLst/>
              <a:gdLst>
                <a:gd name="T0" fmla="*/ 108 w 324"/>
                <a:gd name="T1" fmla="*/ 196 h 578"/>
                <a:gd name="T2" fmla="*/ 124 w 324"/>
                <a:gd name="T3" fmla="*/ 202 h 578"/>
                <a:gd name="T4" fmla="*/ 176 w 324"/>
                <a:gd name="T5" fmla="*/ 228 h 578"/>
                <a:gd name="T6" fmla="*/ 186 w 324"/>
                <a:gd name="T7" fmla="*/ 244 h 578"/>
                <a:gd name="T8" fmla="*/ 178 w 324"/>
                <a:gd name="T9" fmla="*/ 260 h 578"/>
                <a:gd name="T10" fmla="*/ 178 w 324"/>
                <a:gd name="T11" fmla="*/ 286 h 578"/>
                <a:gd name="T12" fmla="*/ 168 w 324"/>
                <a:gd name="T13" fmla="*/ 316 h 578"/>
                <a:gd name="T14" fmla="*/ 140 w 324"/>
                <a:gd name="T15" fmla="*/ 312 h 578"/>
                <a:gd name="T16" fmla="*/ 130 w 324"/>
                <a:gd name="T17" fmla="*/ 340 h 578"/>
                <a:gd name="T18" fmla="*/ 116 w 324"/>
                <a:gd name="T19" fmla="*/ 354 h 578"/>
                <a:gd name="T20" fmla="*/ 88 w 324"/>
                <a:gd name="T21" fmla="*/ 348 h 578"/>
                <a:gd name="T22" fmla="*/ 40 w 324"/>
                <a:gd name="T23" fmla="*/ 376 h 578"/>
                <a:gd name="T24" fmla="*/ 48 w 324"/>
                <a:gd name="T25" fmla="*/ 408 h 578"/>
                <a:gd name="T26" fmla="*/ 52 w 324"/>
                <a:gd name="T27" fmla="*/ 440 h 578"/>
                <a:gd name="T28" fmla="*/ 16 w 324"/>
                <a:gd name="T29" fmla="*/ 446 h 578"/>
                <a:gd name="T30" fmla="*/ 6 w 324"/>
                <a:gd name="T31" fmla="*/ 486 h 578"/>
                <a:gd name="T32" fmla="*/ 30 w 324"/>
                <a:gd name="T33" fmla="*/ 518 h 578"/>
                <a:gd name="T34" fmla="*/ 80 w 324"/>
                <a:gd name="T35" fmla="*/ 504 h 578"/>
                <a:gd name="T36" fmla="*/ 94 w 324"/>
                <a:gd name="T37" fmla="*/ 532 h 578"/>
                <a:gd name="T38" fmla="*/ 104 w 324"/>
                <a:gd name="T39" fmla="*/ 530 h 578"/>
                <a:gd name="T40" fmla="*/ 152 w 324"/>
                <a:gd name="T41" fmla="*/ 546 h 578"/>
                <a:gd name="T42" fmla="*/ 196 w 324"/>
                <a:gd name="T43" fmla="*/ 548 h 578"/>
                <a:gd name="T44" fmla="*/ 208 w 324"/>
                <a:gd name="T45" fmla="*/ 556 h 578"/>
                <a:gd name="T46" fmla="*/ 226 w 324"/>
                <a:gd name="T47" fmla="*/ 574 h 578"/>
                <a:gd name="T48" fmla="*/ 240 w 324"/>
                <a:gd name="T49" fmla="*/ 548 h 578"/>
                <a:gd name="T50" fmla="*/ 246 w 324"/>
                <a:gd name="T51" fmla="*/ 516 h 578"/>
                <a:gd name="T52" fmla="*/ 268 w 324"/>
                <a:gd name="T53" fmla="*/ 512 h 578"/>
                <a:gd name="T54" fmla="*/ 236 w 324"/>
                <a:gd name="T55" fmla="*/ 476 h 578"/>
                <a:gd name="T56" fmla="*/ 242 w 324"/>
                <a:gd name="T57" fmla="*/ 460 h 578"/>
                <a:gd name="T58" fmla="*/ 302 w 324"/>
                <a:gd name="T59" fmla="*/ 466 h 578"/>
                <a:gd name="T60" fmla="*/ 320 w 324"/>
                <a:gd name="T61" fmla="*/ 438 h 578"/>
                <a:gd name="T62" fmla="*/ 296 w 324"/>
                <a:gd name="T63" fmla="*/ 420 h 578"/>
                <a:gd name="T64" fmla="*/ 276 w 324"/>
                <a:gd name="T65" fmla="*/ 368 h 578"/>
                <a:gd name="T66" fmla="*/ 274 w 324"/>
                <a:gd name="T67" fmla="*/ 364 h 578"/>
                <a:gd name="T68" fmla="*/ 280 w 324"/>
                <a:gd name="T69" fmla="*/ 232 h 578"/>
                <a:gd name="T70" fmla="*/ 278 w 324"/>
                <a:gd name="T71" fmla="*/ 162 h 578"/>
                <a:gd name="T72" fmla="*/ 296 w 324"/>
                <a:gd name="T73" fmla="*/ 136 h 578"/>
                <a:gd name="T74" fmla="*/ 280 w 324"/>
                <a:gd name="T75" fmla="*/ 110 h 578"/>
                <a:gd name="T76" fmla="*/ 276 w 324"/>
                <a:gd name="T77" fmla="*/ 88 h 578"/>
                <a:gd name="T78" fmla="*/ 298 w 324"/>
                <a:gd name="T79" fmla="*/ 60 h 578"/>
                <a:gd name="T80" fmla="*/ 290 w 324"/>
                <a:gd name="T81" fmla="*/ 34 h 578"/>
                <a:gd name="T82" fmla="*/ 312 w 324"/>
                <a:gd name="T83" fmla="*/ 12 h 578"/>
                <a:gd name="T84" fmla="*/ 292 w 324"/>
                <a:gd name="T85" fmla="*/ 18 h 578"/>
                <a:gd name="T86" fmla="*/ 260 w 324"/>
                <a:gd name="T87" fmla="*/ 28 h 578"/>
                <a:gd name="T88" fmla="*/ 210 w 324"/>
                <a:gd name="T89" fmla="*/ 56 h 578"/>
                <a:gd name="T90" fmla="*/ 192 w 324"/>
                <a:gd name="T91" fmla="*/ 88 h 578"/>
                <a:gd name="T92" fmla="*/ 184 w 324"/>
                <a:gd name="T93" fmla="*/ 130 h 578"/>
                <a:gd name="T94" fmla="*/ 174 w 324"/>
                <a:gd name="T95" fmla="*/ 144 h 578"/>
                <a:gd name="T96" fmla="*/ 172 w 324"/>
                <a:gd name="T97" fmla="*/ 146 h 578"/>
                <a:gd name="T98" fmla="*/ 152 w 324"/>
                <a:gd name="T99" fmla="*/ 148 h 578"/>
                <a:gd name="T100" fmla="*/ 108 w 324"/>
                <a:gd name="T101" fmla="*/ 13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2" y="200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28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88" y="348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6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40" y="548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solidFill>
              <a:srgbClr val="1C7ED4"/>
            </a:solidFill>
            <a:ln>
              <a:noFill/>
            </a:ln>
          </p:spPr>
          <p:txBody>
            <a:bodyPr/>
            <a:lstStyle/>
            <a:p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74" name="Freeform 17"/>
            <p:cNvSpPr/>
            <p:nvPr/>
          </p:nvSpPr>
          <p:spPr bwMode="auto">
            <a:xfrm>
              <a:off x="7331317" y="2949087"/>
              <a:ext cx="488441" cy="940973"/>
            </a:xfrm>
            <a:custGeom>
              <a:avLst/>
              <a:gdLst>
                <a:gd name="T0" fmla="*/ 200 w 216"/>
                <a:gd name="T1" fmla="*/ 8 h 474"/>
                <a:gd name="T2" fmla="*/ 188 w 216"/>
                <a:gd name="T3" fmla="*/ 12 h 474"/>
                <a:gd name="T4" fmla="*/ 176 w 216"/>
                <a:gd name="T5" fmla="*/ 24 h 474"/>
                <a:gd name="T6" fmla="*/ 174 w 216"/>
                <a:gd name="T7" fmla="*/ 24 h 474"/>
                <a:gd name="T8" fmla="*/ 136 w 216"/>
                <a:gd name="T9" fmla="*/ 28 h 474"/>
                <a:gd name="T10" fmla="*/ 122 w 216"/>
                <a:gd name="T11" fmla="*/ 40 h 474"/>
                <a:gd name="T12" fmla="*/ 112 w 216"/>
                <a:gd name="T13" fmla="*/ 48 h 474"/>
                <a:gd name="T14" fmla="*/ 92 w 216"/>
                <a:gd name="T15" fmla="*/ 48 h 474"/>
                <a:gd name="T16" fmla="*/ 84 w 216"/>
                <a:gd name="T17" fmla="*/ 76 h 474"/>
                <a:gd name="T18" fmla="*/ 82 w 216"/>
                <a:gd name="T19" fmla="*/ 76 h 474"/>
                <a:gd name="T20" fmla="*/ 66 w 216"/>
                <a:gd name="T21" fmla="*/ 92 h 474"/>
                <a:gd name="T22" fmla="*/ 42 w 216"/>
                <a:gd name="T23" fmla="*/ 120 h 474"/>
                <a:gd name="T24" fmla="*/ 28 w 216"/>
                <a:gd name="T25" fmla="*/ 136 h 474"/>
                <a:gd name="T26" fmla="*/ 26 w 216"/>
                <a:gd name="T27" fmla="*/ 154 h 474"/>
                <a:gd name="T28" fmla="*/ 26 w 216"/>
                <a:gd name="T29" fmla="*/ 170 h 474"/>
                <a:gd name="T30" fmla="*/ 16 w 216"/>
                <a:gd name="T31" fmla="*/ 184 h 474"/>
                <a:gd name="T32" fmla="*/ 16 w 216"/>
                <a:gd name="T33" fmla="*/ 224 h 474"/>
                <a:gd name="T34" fmla="*/ 16 w 216"/>
                <a:gd name="T35" fmla="*/ 224 h 474"/>
                <a:gd name="T36" fmla="*/ 24 w 216"/>
                <a:gd name="T37" fmla="*/ 262 h 474"/>
                <a:gd name="T38" fmla="*/ 6 w 216"/>
                <a:gd name="T39" fmla="*/ 276 h 474"/>
                <a:gd name="T40" fmla="*/ 6 w 216"/>
                <a:gd name="T41" fmla="*/ 324 h 474"/>
                <a:gd name="T42" fmla="*/ 18 w 216"/>
                <a:gd name="T43" fmla="*/ 370 h 474"/>
                <a:gd name="T44" fmla="*/ 2 w 216"/>
                <a:gd name="T45" fmla="*/ 468 h 474"/>
                <a:gd name="T46" fmla="*/ 32 w 216"/>
                <a:gd name="T47" fmla="*/ 456 h 474"/>
                <a:gd name="T48" fmla="*/ 112 w 216"/>
                <a:gd name="T49" fmla="*/ 416 h 474"/>
                <a:gd name="T50" fmla="*/ 116 w 216"/>
                <a:gd name="T51" fmla="*/ 416 h 474"/>
                <a:gd name="T52" fmla="*/ 162 w 216"/>
                <a:gd name="T53" fmla="*/ 416 h 474"/>
                <a:gd name="T54" fmla="*/ 182 w 216"/>
                <a:gd name="T55" fmla="*/ 392 h 474"/>
                <a:gd name="T56" fmla="*/ 190 w 216"/>
                <a:gd name="T57" fmla="*/ 372 h 474"/>
                <a:gd name="T58" fmla="*/ 190 w 216"/>
                <a:gd name="T59" fmla="*/ 368 h 474"/>
                <a:gd name="T60" fmla="*/ 194 w 216"/>
                <a:gd name="T61" fmla="*/ 364 h 474"/>
                <a:gd name="T62" fmla="*/ 190 w 216"/>
                <a:gd name="T63" fmla="*/ 356 h 474"/>
                <a:gd name="T64" fmla="*/ 198 w 216"/>
                <a:gd name="T65" fmla="*/ 336 h 474"/>
                <a:gd name="T66" fmla="*/ 184 w 216"/>
                <a:gd name="T67" fmla="*/ 310 h 474"/>
                <a:gd name="T68" fmla="*/ 180 w 216"/>
                <a:gd name="T69" fmla="*/ 302 h 474"/>
                <a:gd name="T70" fmla="*/ 182 w 216"/>
                <a:gd name="T71" fmla="*/ 294 h 474"/>
                <a:gd name="T72" fmla="*/ 192 w 216"/>
                <a:gd name="T73" fmla="*/ 268 h 474"/>
                <a:gd name="T74" fmla="*/ 202 w 216"/>
                <a:gd name="T75" fmla="*/ 248 h 474"/>
                <a:gd name="T76" fmla="*/ 208 w 216"/>
                <a:gd name="T77" fmla="*/ 200 h 474"/>
                <a:gd name="T78" fmla="*/ 182 w 216"/>
                <a:gd name="T79" fmla="*/ 184 h 474"/>
                <a:gd name="T80" fmla="*/ 176 w 216"/>
                <a:gd name="T81" fmla="*/ 170 h 474"/>
                <a:gd name="T82" fmla="*/ 180 w 216"/>
                <a:gd name="T83" fmla="*/ 146 h 474"/>
                <a:gd name="T84" fmla="*/ 184 w 216"/>
                <a:gd name="T85" fmla="*/ 130 h 474"/>
                <a:gd name="T86" fmla="*/ 188 w 216"/>
                <a:gd name="T87" fmla="*/ 116 h 474"/>
                <a:gd name="T88" fmla="*/ 208 w 216"/>
                <a:gd name="T89" fmla="*/ 112 h 474"/>
                <a:gd name="T90" fmla="*/ 214 w 216"/>
                <a:gd name="T91" fmla="*/ 66 h 474"/>
                <a:gd name="T92" fmla="*/ 200 w 216"/>
                <a:gd name="T93" fmla="*/ 64 h 474"/>
                <a:gd name="T94" fmla="*/ 182 w 216"/>
                <a:gd name="T95" fmla="*/ 52 h 474"/>
                <a:gd name="T96" fmla="*/ 180 w 216"/>
                <a:gd name="T97" fmla="*/ 3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16" y="224"/>
                  </a:lnTo>
                  <a:lnTo>
                    <a:pt x="16" y="22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192" y="268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82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0" y="146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200" y="64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75" name="Freeform 18"/>
            <p:cNvSpPr/>
            <p:nvPr/>
          </p:nvSpPr>
          <p:spPr bwMode="auto">
            <a:xfrm>
              <a:off x="7204586" y="4554546"/>
              <a:ext cx="776226" cy="794600"/>
            </a:xfrm>
            <a:custGeom>
              <a:avLst/>
              <a:gdLst>
                <a:gd name="T0" fmla="*/ 300 w 344"/>
                <a:gd name="T1" fmla="*/ 66 h 400"/>
                <a:gd name="T2" fmla="*/ 294 w 344"/>
                <a:gd name="T3" fmla="*/ 32 h 400"/>
                <a:gd name="T4" fmla="*/ 282 w 344"/>
                <a:gd name="T5" fmla="*/ 24 h 400"/>
                <a:gd name="T6" fmla="*/ 252 w 344"/>
                <a:gd name="T7" fmla="*/ 44 h 400"/>
                <a:gd name="T8" fmla="*/ 250 w 344"/>
                <a:gd name="T9" fmla="*/ 14 h 400"/>
                <a:gd name="T10" fmla="*/ 244 w 344"/>
                <a:gd name="T11" fmla="*/ 20 h 400"/>
                <a:gd name="T12" fmla="*/ 216 w 344"/>
                <a:gd name="T13" fmla="*/ 44 h 400"/>
                <a:gd name="T14" fmla="*/ 198 w 344"/>
                <a:gd name="T15" fmla="*/ 32 h 400"/>
                <a:gd name="T16" fmla="*/ 176 w 344"/>
                <a:gd name="T17" fmla="*/ 20 h 400"/>
                <a:gd name="T18" fmla="*/ 132 w 344"/>
                <a:gd name="T19" fmla="*/ 6 h 400"/>
                <a:gd name="T20" fmla="*/ 94 w 344"/>
                <a:gd name="T21" fmla="*/ 0 h 400"/>
                <a:gd name="T22" fmla="*/ 70 w 344"/>
                <a:gd name="T23" fmla="*/ 32 h 400"/>
                <a:gd name="T24" fmla="*/ 44 w 344"/>
                <a:gd name="T25" fmla="*/ 32 h 400"/>
                <a:gd name="T26" fmla="*/ 26 w 344"/>
                <a:gd name="T27" fmla="*/ 144 h 400"/>
                <a:gd name="T28" fmla="*/ 24 w 344"/>
                <a:gd name="T29" fmla="*/ 150 h 400"/>
                <a:gd name="T30" fmla="*/ 26 w 344"/>
                <a:gd name="T31" fmla="*/ 198 h 400"/>
                <a:gd name="T32" fmla="*/ 4 w 344"/>
                <a:gd name="T33" fmla="*/ 214 h 400"/>
                <a:gd name="T34" fmla="*/ 14 w 344"/>
                <a:gd name="T35" fmla="*/ 222 h 400"/>
                <a:gd name="T36" fmla="*/ 26 w 344"/>
                <a:gd name="T37" fmla="*/ 226 h 400"/>
                <a:gd name="T38" fmla="*/ 32 w 344"/>
                <a:gd name="T39" fmla="*/ 254 h 400"/>
                <a:gd name="T40" fmla="*/ 28 w 344"/>
                <a:gd name="T41" fmla="*/ 264 h 400"/>
                <a:gd name="T42" fmla="*/ 32 w 344"/>
                <a:gd name="T43" fmla="*/ 296 h 400"/>
                <a:gd name="T44" fmla="*/ 76 w 344"/>
                <a:gd name="T45" fmla="*/ 302 h 400"/>
                <a:gd name="T46" fmla="*/ 88 w 344"/>
                <a:gd name="T47" fmla="*/ 306 h 400"/>
                <a:gd name="T48" fmla="*/ 98 w 344"/>
                <a:gd name="T49" fmla="*/ 286 h 400"/>
                <a:gd name="T50" fmla="*/ 124 w 344"/>
                <a:gd name="T51" fmla="*/ 280 h 400"/>
                <a:gd name="T52" fmla="*/ 134 w 344"/>
                <a:gd name="T53" fmla="*/ 274 h 400"/>
                <a:gd name="T54" fmla="*/ 146 w 344"/>
                <a:gd name="T55" fmla="*/ 272 h 400"/>
                <a:gd name="T56" fmla="*/ 156 w 344"/>
                <a:gd name="T57" fmla="*/ 288 h 400"/>
                <a:gd name="T58" fmla="*/ 162 w 344"/>
                <a:gd name="T59" fmla="*/ 310 h 400"/>
                <a:gd name="T60" fmla="*/ 158 w 344"/>
                <a:gd name="T61" fmla="*/ 340 h 400"/>
                <a:gd name="T62" fmla="*/ 146 w 344"/>
                <a:gd name="T63" fmla="*/ 372 h 400"/>
                <a:gd name="T64" fmla="*/ 168 w 344"/>
                <a:gd name="T65" fmla="*/ 376 h 400"/>
                <a:gd name="T66" fmla="*/ 172 w 344"/>
                <a:gd name="T67" fmla="*/ 398 h 400"/>
                <a:gd name="T68" fmla="*/ 194 w 344"/>
                <a:gd name="T69" fmla="*/ 392 h 400"/>
                <a:gd name="T70" fmla="*/ 216 w 344"/>
                <a:gd name="T71" fmla="*/ 366 h 400"/>
                <a:gd name="T72" fmla="*/ 220 w 344"/>
                <a:gd name="T73" fmla="*/ 354 h 400"/>
                <a:gd name="T74" fmla="*/ 256 w 344"/>
                <a:gd name="T75" fmla="*/ 372 h 400"/>
                <a:gd name="T76" fmla="*/ 270 w 344"/>
                <a:gd name="T77" fmla="*/ 376 h 400"/>
                <a:gd name="T78" fmla="*/ 256 w 344"/>
                <a:gd name="T79" fmla="*/ 344 h 400"/>
                <a:gd name="T80" fmla="*/ 256 w 344"/>
                <a:gd name="T81" fmla="*/ 340 h 400"/>
                <a:gd name="T82" fmla="*/ 292 w 344"/>
                <a:gd name="T83" fmla="*/ 326 h 400"/>
                <a:gd name="T84" fmla="*/ 334 w 344"/>
                <a:gd name="T85" fmla="*/ 330 h 400"/>
                <a:gd name="T86" fmla="*/ 334 w 344"/>
                <a:gd name="T87" fmla="*/ 326 h 400"/>
                <a:gd name="T88" fmla="*/ 344 w 344"/>
                <a:gd name="T89" fmla="*/ 298 h 400"/>
                <a:gd name="T90" fmla="*/ 334 w 344"/>
                <a:gd name="T91" fmla="*/ 284 h 400"/>
                <a:gd name="T92" fmla="*/ 332 w 344"/>
                <a:gd name="T93" fmla="*/ 276 h 400"/>
                <a:gd name="T94" fmla="*/ 326 w 344"/>
                <a:gd name="T95" fmla="*/ 252 h 400"/>
                <a:gd name="T96" fmla="*/ 320 w 344"/>
                <a:gd name="T97" fmla="*/ 232 h 400"/>
                <a:gd name="T98" fmla="*/ 308 w 344"/>
                <a:gd name="T99" fmla="*/ 196 h 400"/>
                <a:gd name="T100" fmla="*/ 300 w 344"/>
                <a:gd name="T101" fmla="*/ 168 h 400"/>
                <a:gd name="T102" fmla="*/ 334 w 344"/>
                <a:gd name="T103" fmla="*/ 124 h 400"/>
                <a:gd name="T104" fmla="*/ 308 w 344"/>
                <a:gd name="T105" fmla="*/ 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44" y="20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76" name="Freeform 19"/>
            <p:cNvSpPr/>
            <p:nvPr/>
          </p:nvSpPr>
          <p:spPr bwMode="auto">
            <a:xfrm>
              <a:off x="7114818" y="4096841"/>
              <a:ext cx="1100973" cy="608729"/>
            </a:xfrm>
            <a:custGeom>
              <a:avLst/>
              <a:gdLst>
                <a:gd name="T0" fmla="*/ 64 w 488"/>
                <a:gd name="T1" fmla="*/ 10 h 306"/>
                <a:gd name="T2" fmla="*/ 86 w 488"/>
                <a:gd name="T3" fmla="*/ 24 h 306"/>
                <a:gd name="T4" fmla="*/ 98 w 488"/>
                <a:gd name="T5" fmla="*/ 40 h 306"/>
                <a:gd name="T6" fmla="*/ 88 w 488"/>
                <a:gd name="T7" fmla="*/ 52 h 306"/>
                <a:gd name="T8" fmla="*/ 60 w 488"/>
                <a:gd name="T9" fmla="*/ 58 h 306"/>
                <a:gd name="T10" fmla="*/ 64 w 488"/>
                <a:gd name="T11" fmla="*/ 74 h 306"/>
                <a:gd name="T12" fmla="*/ 72 w 488"/>
                <a:gd name="T13" fmla="*/ 108 h 306"/>
                <a:gd name="T14" fmla="*/ 90 w 488"/>
                <a:gd name="T15" fmla="*/ 114 h 306"/>
                <a:gd name="T16" fmla="*/ 92 w 488"/>
                <a:gd name="T17" fmla="*/ 116 h 306"/>
                <a:gd name="T18" fmla="*/ 102 w 488"/>
                <a:gd name="T19" fmla="*/ 130 h 306"/>
                <a:gd name="T20" fmla="*/ 108 w 488"/>
                <a:gd name="T21" fmla="*/ 146 h 306"/>
                <a:gd name="T22" fmla="*/ 106 w 488"/>
                <a:gd name="T23" fmla="*/ 164 h 306"/>
                <a:gd name="T24" fmla="*/ 94 w 488"/>
                <a:gd name="T25" fmla="*/ 178 h 306"/>
                <a:gd name="T26" fmla="*/ 52 w 488"/>
                <a:gd name="T27" fmla="*/ 200 h 306"/>
                <a:gd name="T28" fmla="*/ 8 w 488"/>
                <a:gd name="T29" fmla="*/ 232 h 306"/>
                <a:gd name="T30" fmla="*/ 12 w 488"/>
                <a:gd name="T31" fmla="*/ 254 h 306"/>
                <a:gd name="T32" fmla="*/ 40 w 488"/>
                <a:gd name="T33" fmla="*/ 286 h 306"/>
                <a:gd name="T34" fmla="*/ 52 w 488"/>
                <a:gd name="T35" fmla="*/ 302 h 306"/>
                <a:gd name="T36" fmla="*/ 60 w 488"/>
                <a:gd name="T37" fmla="*/ 278 h 306"/>
                <a:gd name="T38" fmla="*/ 76 w 488"/>
                <a:gd name="T39" fmla="*/ 256 h 306"/>
                <a:gd name="T40" fmla="*/ 100 w 488"/>
                <a:gd name="T41" fmla="*/ 246 h 306"/>
                <a:gd name="T42" fmla="*/ 124 w 488"/>
                <a:gd name="T43" fmla="*/ 224 h 306"/>
                <a:gd name="T44" fmla="*/ 158 w 488"/>
                <a:gd name="T45" fmla="*/ 222 h 306"/>
                <a:gd name="T46" fmla="*/ 192 w 488"/>
                <a:gd name="T47" fmla="*/ 238 h 306"/>
                <a:gd name="T48" fmla="*/ 220 w 488"/>
                <a:gd name="T49" fmla="*/ 242 h 306"/>
                <a:gd name="T50" fmla="*/ 242 w 488"/>
                <a:gd name="T51" fmla="*/ 254 h 306"/>
                <a:gd name="T52" fmla="*/ 242 w 488"/>
                <a:gd name="T53" fmla="*/ 254 h 306"/>
                <a:gd name="T54" fmla="*/ 254 w 488"/>
                <a:gd name="T55" fmla="*/ 264 h 306"/>
                <a:gd name="T56" fmla="*/ 276 w 488"/>
                <a:gd name="T57" fmla="*/ 244 h 306"/>
                <a:gd name="T58" fmla="*/ 296 w 488"/>
                <a:gd name="T59" fmla="*/ 238 h 306"/>
                <a:gd name="T60" fmla="*/ 300 w 488"/>
                <a:gd name="T61" fmla="*/ 252 h 306"/>
                <a:gd name="T62" fmla="*/ 308 w 488"/>
                <a:gd name="T63" fmla="*/ 256 h 306"/>
                <a:gd name="T64" fmla="*/ 328 w 488"/>
                <a:gd name="T65" fmla="*/ 246 h 306"/>
                <a:gd name="T66" fmla="*/ 336 w 488"/>
                <a:gd name="T67" fmla="*/ 250 h 306"/>
                <a:gd name="T68" fmla="*/ 342 w 488"/>
                <a:gd name="T69" fmla="*/ 264 h 306"/>
                <a:gd name="T70" fmla="*/ 348 w 488"/>
                <a:gd name="T71" fmla="*/ 290 h 306"/>
                <a:gd name="T72" fmla="*/ 372 w 488"/>
                <a:gd name="T73" fmla="*/ 268 h 306"/>
                <a:gd name="T74" fmla="*/ 408 w 488"/>
                <a:gd name="T75" fmla="*/ 260 h 306"/>
                <a:gd name="T76" fmla="*/ 432 w 488"/>
                <a:gd name="T77" fmla="*/ 242 h 306"/>
                <a:gd name="T78" fmla="*/ 474 w 488"/>
                <a:gd name="T79" fmla="*/ 228 h 306"/>
                <a:gd name="T80" fmla="*/ 486 w 488"/>
                <a:gd name="T81" fmla="*/ 220 h 306"/>
                <a:gd name="T82" fmla="*/ 460 w 488"/>
                <a:gd name="T83" fmla="*/ 152 h 306"/>
                <a:gd name="T84" fmla="*/ 468 w 488"/>
                <a:gd name="T85" fmla="*/ 130 h 306"/>
                <a:gd name="T86" fmla="*/ 444 w 488"/>
                <a:gd name="T87" fmla="*/ 126 h 306"/>
                <a:gd name="T88" fmla="*/ 430 w 488"/>
                <a:gd name="T89" fmla="*/ 106 h 306"/>
                <a:gd name="T90" fmla="*/ 416 w 488"/>
                <a:gd name="T91" fmla="*/ 100 h 306"/>
                <a:gd name="T92" fmla="*/ 400 w 488"/>
                <a:gd name="T93" fmla="*/ 114 h 306"/>
                <a:gd name="T94" fmla="*/ 388 w 488"/>
                <a:gd name="T95" fmla="*/ 110 h 306"/>
                <a:gd name="T96" fmla="*/ 366 w 488"/>
                <a:gd name="T97" fmla="*/ 86 h 306"/>
                <a:gd name="T98" fmla="*/ 352 w 488"/>
                <a:gd name="T99" fmla="*/ 90 h 306"/>
                <a:gd name="T100" fmla="*/ 328 w 488"/>
                <a:gd name="T101" fmla="*/ 94 h 306"/>
                <a:gd name="T102" fmla="*/ 322 w 488"/>
                <a:gd name="T103" fmla="*/ 90 h 306"/>
                <a:gd name="T104" fmla="*/ 320 w 488"/>
                <a:gd name="T105" fmla="*/ 70 h 306"/>
                <a:gd name="T106" fmla="*/ 216 w 488"/>
                <a:gd name="T107" fmla="*/ 50 h 306"/>
                <a:gd name="T108" fmla="*/ 194 w 488"/>
                <a:gd name="T109" fmla="*/ 38 h 306"/>
                <a:gd name="T110" fmla="*/ 172 w 488"/>
                <a:gd name="T111" fmla="*/ 30 h 306"/>
                <a:gd name="T112" fmla="*/ 132 w 488"/>
                <a:gd name="T113" fmla="*/ 10 h 306"/>
                <a:gd name="T114" fmla="*/ 74 w 488"/>
                <a:gd name="T115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0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solidFill>
              <a:srgbClr val="1D7ED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77" name="Freeform 20"/>
            <p:cNvSpPr/>
            <p:nvPr/>
          </p:nvSpPr>
          <p:spPr bwMode="auto">
            <a:xfrm>
              <a:off x="7357710" y="5214390"/>
              <a:ext cx="1148497" cy="799246"/>
            </a:xfrm>
            <a:custGeom>
              <a:avLst/>
              <a:gdLst>
                <a:gd name="T0" fmla="*/ 2147483646 w 508"/>
                <a:gd name="T1" fmla="*/ 2147483646 h 402"/>
                <a:gd name="T2" fmla="*/ 2147483646 w 508"/>
                <a:gd name="T3" fmla="*/ 2147483646 h 402"/>
                <a:gd name="T4" fmla="*/ 2147483646 w 508"/>
                <a:gd name="T5" fmla="*/ 2147483646 h 402"/>
                <a:gd name="T6" fmla="*/ 2147483646 w 508"/>
                <a:gd name="T7" fmla="*/ 2147483646 h 402"/>
                <a:gd name="T8" fmla="*/ 2147483646 w 508"/>
                <a:gd name="T9" fmla="*/ 2147483646 h 402"/>
                <a:gd name="T10" fmla="*/ 2147483646 w 508"/>
                <a:gd name="T11" fmla="*/ 2147483646 h 402"/>
                <a:gd name="T12" fmla="*/ 2147483646 w 508"/>
                <a:gd name="T13" fmla="*/ 2147483646 h 402"/>
                <a:gd name="T14" fmla="*/ 2147483646 w 508"/>
                <a:gd name="T15" fmla="*/ 2147483646 h 402"/>
                <a:gd name="T16" fmla="*/ 2147483646 w 508"/>
                <a:gd name="T17" fmla="*/ 2147483646 h 402"/>
                <a:gd name="T18" fmla="*/ 2147483646 w 508"/>
                <a:gd name="T19" fmla="*/ 2147483646 h 402"/>
                <a:gd name="T20" fmla="*/ 2147483646 w 508"/>
                <a:gd name="T21" fmla="*/ 2147483646 h 402"/>
                <a:gd name="T22" fmla="*/ 2147483646 w 508"/>
                <a:gd name="T23" fmla="*/ 2147483646 h 402"/>
                <a:gd name="T24" fmla="*/ 2147483646 w 508"/>
                <a:gd name="T25" fmla="*/ 2147483646 h 402"/>
                <a:gd name="T26" fmla="*/ 2147483646 w 508"/>
                <a:gd name="T27" fmla="*/ 2147483646 h 402"/>
                <a:gd name="T28" fmla="*/ 2147483646 w 508"/>
                <a:gd name="T29" fmla="*/ 2147483646 h 402"/>
                <a:gd name="T30" fmla="*/ 2147483646 w 508"/>
                <a:gd name="T31" fmla="*/ 2147483646 h 402"/>
                <a:gd name="T32" fmla="*/ 2147483646 w 508"/>
                <a:gd name="T33" fmla="*/ 2147483646 h 402"/>
                <a:gd name="T34" fmla="*/ 2147483646 w 508"/>
                <a:gd name="T35" fmla="*/ 2147483646 h 402"/>
                <a:gd name="T36" fmla="*/ 2147483646 w 508"/>
                <a:gd name="T37" fmla="*/ 2147483646 h 402"/>
                <a:gd name="T38" fmla="*/ 2147483646 w 508"/>
                <a:gd name="T39" fmla="*/ 2147483646 h 402"/>
                <a:gd name="T40" fmla="*/ 2147483646 w 508"/>
                <a:gd name="T41" fmla="*/ 2147483646 h 402"/>
                <a:gd name="T42" fmla="*/ 2147483646 w 508"/>
                <a:gd name="T43" fmla="*/ 2147483646 h 402"/>
                <a:gd name="T44" fmla="*/ 2147483646 w 508"/>
                <a:gd name="T45" fmla="*/ 2147483646 h 402"/>
                <a:gd name="T46" fmla="*/ 2147483646 w 508"/>
                <a:gd name="T47" fmla="*/ 2147483646 h 402"/>
                <a:gd name="T48" fmla="*/ 2147483646 w 508"/>
                <a:gd name="T49" fmla="*/ 2147483646 h 402"/>
                <a:gd name="T50" fmla="*/ 2147483646 w 508"/>
                <a:gd name="T51" fmla="*/ 2147483646 h 402"/>
                <a:gd name="T52" fmla="*/ 2147483646 w 508"/>
                <a:gd name="T53" fmla="*/ 2147483646 h 402"/>
                <a:gd name="T54" fmla="*/ 2147483646 w 508"/>
                <a:gd name="T55" fmla="*/ 2147483646 h 402"/>
                <a:gd name="T56" fmla="*/ 2147483646 w 508"/>
                <a:gd name="T57" fmla="*/ 2147483646 h 402"/>
                <a:gd name="T58" fmla="*/ 2147483646 w 508"/>
                <a:gd name="T59" fmla="*/ 2147483646 h 402"/>
                <a:gd name="T60" fmla="*/ 2147483646 w 508"/>
                <a:gd name="T61" fmla="*/ 2147483646 h 402"/>
                <a:gd name="T62" fmla="*/ 2147483646 w 508"/>
                <a:gd name="T63" fmla="*/ 2147483646 h 402"/>
                <a:gd name="T64" fmla="*/ 2147483646 w 508"/>
                <a:gd name="T65" fmla="*/ 2147483646 h 402"/>
                <a:gd name="T66" fmla="*/ 2147483646 w 508"/>
                <a:gd name="T67" fmla="*/ 2147483646 h 402"/>
                <a:gd name="T68" fmla="*/ 2147483646 w 508"/>
                <a:gd name="T69" fmla="*/ 2147483646 h 402"/>
                <a:gd name="T70" fmla="*/ 2147483646 w 508"/>
                <a:gd name="T71" fmla="*/ 2147483646 h 402"/>
                <a:gd name="T72" fmla="*/ 2147483646 w 508"/>
                <a:gd name="T73" fmla="*/ 2147483646 h 402"/>
                <a:gd name="T74" fmla="*/ 2147483646 w 508"/>
                <a:gd name="T75" fmla="*/ 2147483646 h 402"/>
                <a:gd name="T76" fmla="*/ 2147483646 w 508"/>
                <a:gd name="T77" fmla="*/ 2147483646 h 402"/>
                <a:gd name="T78" fmla="*/ 2147483646 w 508"/>
                <a:gd name="T79" fmla="*/ 2147483646 h 402"/>
                <a:gd name="T80" fmla="*/ 2147483646 w 508"/>
                <a:gd name="T81" fmla="*/ 2147483646 h 402"/>
                <a:gd name="T82" fmla="*/ 2147483646 w 508"/>
                <a:gd name="T83" fmla="*/ 2147483646 h 402"/>
                <a:gd name="T84" fmla="*/ 2147483646 w 508"/>
                <a:gd name="T85" fmla="*/ 2147483646 h 402"/>
                <a:gd name="T86" fmla="*/ 2147483646 w 508"/>
                <a:gd name="T87" fmla="*/ 2147483646 h 402"/>
                <a:gd name="T88" fmla="*/ 2147483646 w 508"/>
                <a:gd name="T89" fmla="*/ 2147483646 h 402"/>
                <a:gd name="T90" fmla="*/ 2147483646 w 508"/>
                <a:gd name="T91" fmla="*/ 2147483646 h 402"/>
                <a:gd name="T92" fmla="*/ 2147483646 w 508"/>
                <a:gd name="T93" fmla="*/ 2147483646 h 402"/>
                <a:gd name="T94" fmla="*/ 2147483646 w 508"/>
                <a:gd name="T95" fmla="*/ 2147483646 h 402"/>
                <a:gd name="T96" fmla="*/ 2147483646 w 508"/>
                <a:gd name="T97" fmla="*/ 2147483646 h 402"/>
                <a:gd name="T98" fmla="*/ 2147483646 w 508"/>
                <a:gd name="T99" fmla="*/ 2147483646 h 402"/>
                <a:gd name="T100" fmla="*/ 2147483646 w 508"/>
                <a:gd name="T101" fmla="*/ 2147483646 h 4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close/>
                </a:path>
              </a:pathLst>
            </a:custGeom>
            <a:solidFill>
              <a:srgbClr val="1C7ED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78" name="Freeform 21"/>
            <p:cNvSpPr/>
            <p:nvPr/>
          </p:nvSpPr>
          <p:spPr bwMode="auto">
            <a:xfrm>
              <a:off x="7901597" y="4522022"/>
              <a:ext cx="686459" cy="822480"/>
            </a:xfrm>
            <a:custGeom>
              <a:avLst/>
              <a:gdLst>
                <a:gd name="T0" fmla="*/ 220 w 304"/>
                <a:gd name="T1" fmla="*/ 0 h 414"/>
                <a:gd name="T2" fmla="*/ 206 w 304"/>
                <a:gd name="T3" fmla="*/ 16 h 414"/>
                <a:gd name="T4" fmla="*/ 184 w 304"/>
                <a:gd name="T5" fmla="*/ 32 h 414"/>
                <a:gd name="T6" fmla="*/ 176 w 304"/>
                <a:gd name="T7" fmla="*/ 32 h 414"/>
                <a:gd name="T8" fmla="*/ 174 w 304"/>
                <a:gd name="T9" fmla="*/ 22 h 414"/>
                <a:gd name="T10" fmla="*/ 152 w 304"/>
                <a:gd name="T11" fmla="*/ 24 h 414"/>
                <a:gd name="T12" fmla="*/ 108 w 304"/>
                <a:gd name="T13" fmla="*/ 34 h 414"/>
                <a:gd name="T14" fmla="*/ 72 w 304"/>
                <a:gd name="T15" fmla="*/ 42 h 414"/>
                <a:gd name="T16" fmla="*/ 40 w 304"/>
                <a:gd name="T17" fmla="*/ 56 h 414"/>
                <a:gd name="T18" fmla="*/ 28 w 304"/>
                <a:gd name="T19" fmla="*/ 62 h 414"/>
                <a:gd name="T20" fmla="*/ 16 w 304"/>
                <a:gd name="T21" fmla="*/ 84 h 414"/>
                <a:gd name="T22" fmla="*/ 22 w 304"/>
                <a:gd name="T23" fmla="*/ 92 h 414"/>
                <a:gd name="T24" fmla="*/ 34 w 304"/>
                <a:gd name="T25" fmla="*/ 140 h 414"/>
                <a:gd name="T26" fmla="*/ 32 w 304"/>
                <a:gd name="T27" fmla="*/ 144 h 414"/>
                <a:gd name="T28" fmla="*/ 0 w 304"/>
                <a:gd name="T29" fmla="*/ 200 h 414"/>
                <a:gd name="T30" fmla="*/ 12 w 304"/>
                <a:gd name="T31" fmla="*/ 196 h 414"/>
                <a:gd name="T32" fmla="*/ 18 w 304"/>
                <a:gd name="T33" fmla="*/ 202 h 414"/>
                <a:gd name="T34" fmla="*/ 16 w 304"/>
                <a:gd name="T35" fmla="*/ 226 h 414"/>
                <a:gd name="T36" fmla="*/ 24 w 304"/>
                <a:gd name="T37" fmla="*/ 262 h 414"/>
                <a:gd name="T38" fmla="*/ 40 w 304"/>
                <a:gd name="T39" fmla="*/ 280 h 414"/>
                <a:gd name="T40" fmla="*/ 42 w 304"/>
                <a:gd name="T41" fmla="*/ 304 h 414"/>
                <a:gd name="T42" fmla="*/ 44 w 304"/>
                <a:gd name="T43" fmla="*/ 320 h 414"/>
                <a:gd name="T44" fmla="*/ 44 w 304"/>
                <a:gd name="T45" fmla="*/ 362 h 414"/>
                <a:gd name="T46" fmla="*/ 52 w 304"/>
                <a:gd name="T47" fmla="*/ 362 h 414"/>
                <a:gd name="T48" fmla="*/ 72 w 304"/>
                <a:gd name="T49" fmla="*/ 352 h 414"/>
                <a:gd name="T50" fmla="*/ 84 w 304"/>
                <a:gd name="T51" fmla="*/ 356 h 414"/>
                <a:gd name="T52" fmla="*/ 86 w 304"/>
                <a:gd name="T53" fmla="*/ 366 h 414"/>
                <a:gd name="T54" fmla="*/ 56 w 304"/>
                <a:gd name="T55" fmla="*/ 406 h 414"/>
                <a:gd name="T56" fmla="*/ 72 w 304"/>
                <a:gd name="T57" fmla="*/ 408 h 414"/>
                <a:gd name="T58" fmla="*/ 80 w 304"/>
                <a:gd name="T59" fmla="*/ 406 h 414"/>
                <a:gd name="T60" fmla="*/ 120 w 304"/>
                <a:gd name="T61" fmla="*/ 390 h 414"/>
                <a:gd name="T62" fmla="*/ 142 w 304"/>
                <a:gd name="T63" fmla="*/ 394 h 414"/>
                <a:gd name="T64" fmla="*/ 154 w 304"/>
                <a:gd name="T65" fmla="*/ 390 h 414"/>
                <a:gd name="T66" fmla="*/ 152 w 304"/>
                <a:gd name="T67" fmla="*/ 384 h 414"/>
                <a:gd name="T68" fmla="*/ 150 w 304"/>
                <a:gd name="T69" fmla="*/ 366 h 414"/>
                <a:gd name="T70" fmla="*/ 150 w 304"/>
                <a:gd name="T71" fmla="*/ 358 h 414"/>
                <a:gd name="T72" fmla="*/ 162 w 304"/>
                <a:gd name="T73" fmla="*/ 336 h 414"/>
                <a:gd name="T74" fmla="*/ 162 w 304"/>
                <a:gd name="T75" fmla="*/ 334 h 414"/>
                <a:gd name="T76" fmla="*/ 164 w 304"/>
                <a:gd name="T77" fmla="*/ 324 h 414"/>
                <a:gd name="T78" fmla="*/ 164 w 304"/>
                <a:gd name="T79" fmla="*/ 316 h 414"/>
                <a:gd name="T80" fmla="*/ 178 w 304"/>
                <a:gd name="T81" fmla="*/ 298 h 414"/>
                <a:gd name="T82" fmla="*/ 186 w 304"/>
                <a:gd name="T83" fmla="*/ 278 h 414"/>
                <a:gd name="T84" fmla="*/ 190 w 304"/>
                <a:gd name="T85" fmla="*/ 270 h 414"/>
                <a:gd name="T86" fmla="*/ 206 w 304"/>
                <a:gd name="T87" fmla="*/ 256 h 414"/>
                <a:gd name="T88" fmla="*/ 194 w 304"/>
                <a:gd name="T89" fmla="*/ 242 h 414"/>
                <a:gd name="T90" fmla="*/ 194 w 304"/>
                <a:gd name="T91" fmla="*/ 228 h 414"/>
                <a:gd name="T92" fmla="*/ 224 w 304"/>
                <a:gd name="T93" fmla="*/ 200 h 414"/>
                <a:gd name="T94" fmla="*/ 222 w 304"/>
                <a:gd name="T95" fmla="*/ 192 h 414"/>
                <a:gd name="T96" fmla="*/ 220 w 304"/>
                <a:gd name="T97" fmla="*/ 170 h 414"/>
                <a:gd name="T98" fmla="*/ 230 w 304"/>
                <a:gd name="T99" fmla="*/ 146 h 414"/>
                <a:gd name="T100" fmla="*/ 250 w 304"/>
                <a:gd name="T101" fmla="*/ 136 h 414"/>
                <a:gd name="T102" fmla="*/ 272 w 304"/>
                <a:gd name="T103" fmla="*/ 140 h 414"/>
                <a:gd name="T104" fmla="*/ 284 w 304"/>
                <a:gd name="T105" fmla="*/ 128 h 414"/>
                <a:gd name="T106" fmla="*/ 296 w 304"/>
                <a:gd name="T107" fmla="*/ 108 h 414"/>
                <a:gd name="T108" fmla="*/ 300 w 304"/>
                <a:gd name="T109" fmla="*/ 102 h 414"/>
                <a:gd name="T110" fmla="*/ 296 w 304"/>
                <a:gd name="T111" fmla="*/ 84 h 414"/>
                <a:gd name="T112" fmla="*/ 276 w 304"/>
                <a:gd name="T113" fmla="*/ 52 h 414"/>
                <a:gd name="T114" fmla="*/ 274 w 304"/>
                <a:gd name="T115" fmla="*/ 40 h 414"/>
                <a:gd name="T116" fmla="*/ 264 w 304"/>
                <a:gd name="T117" fmla="*/ 2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79" name="Freeform 22"/>
            <p:cNvSpPr/>
            <p:nvPr/>
          </p:nvSpPr>
          <p:spPr bwMode="auto">
            <a:xfrm>
              <a:off x="8258026" y="4740422"/>
              <a:ext cx="636295" cy="685401"/>
            </a:xfrm>
            <a:custGeom>
              <a:avLst/>
              <a:gdLst>
                <a:gd name="T0" fmla="*/ 132 w 282"/>
                <a:gd name="T1" fmla="*/ 24 h 344"/>
                <a:gd name="T2" fmla="*/ 118 w 282"/>
                <a:gd name="T3" fmla="*/ 40 h 344"/>
                <a:gd name="T4" fmla="*/ 92 w 282"/>
                <a:gd name="T5" fmla="*/ 34 h 344"/>
                <a:gd name="T6" fmla="*/ 78 w 282"/>
                <a:gd name="T7" fmla="*/ 42 h 344"/>
                <a:gd name="T8" fmla="*/ 70 w 282"/>
                <a:gd name="T9" fmla="*/ 74 h 344"/>
                <a:gd name="T10" fmla="*/ 74 w 282"/>
                <a:gd name="T11" fmla="*/ 92 h 344"/>
                <a:gd name="T12" fmla="*/ 46 w 282"/>
                <a:gd name="T13" fmla="*/ 116 h 344"/>
                <a:gd name="T14" fmla="*/ 48 w 282"/>
                <a:gd name="T15" fmla="*/ 134 h 344"/>
                <a:gd name="T16" fmla="*/ 56 w 282"/>
                <a:gd name="T17" fmla="*/ 142 h 344"/>
                <a:gd name="T18" fmla="*/ 56 w 282"/>
                <a:gd name="T19" fmla="*/ 148 h 344"/>
                <a:gd name="T20" fmla="*/ 36 w 282"/>
                <a:gd name="T21" fmla="*/ 166 h 344"/>
                <a:gd name="T22" fmla="*/ 36 w 282"/>
                <a:gd name="T23" fmla="*/ 186 h 344"/>
                <a:gd name="T24" fmla="*/ 30 w 282"/>
                <a:gd name="T25" fmla="*/ 190 h 344"/>
                <a:gd name="T26" fmla="*/ 14 w 282"/>
                <a:gd name="T27" fmla="*/ 208 h 344"/>
                <a:gd name="T28" fmla="*/ 16 w 282"/>
                <a:gd name="T29" fmla="*/ 216 h 344"/>
                <a:gd name="T30" fmla="*/ 16 w 282"/>
                <a:gd name="T31" fmla="*/ 236 h 344"/>
                <a:gd name="T32" fmla="*/ 6 w 282"/>
                <a:gd name="T33" fmla="*/ 250 h 344"/>
                <a:gd name="T34" fmla="*/ 0 w 282"/>
                <a:gd name="T35" fmla="*/ 254 h 344"/>
                <a:gd name="T36" fmla="*/ 6 w 282"/>
                <a:gd name="T37" fmla="*/ 272 h 344"/>
                <a:gd name="T38" fmla="*/ 52 w 282"/>
                <a:gd name="T39" fmla="*/ 272 h 344"/>
                <a:gd name="T40" fmla="*/ 70 w 282"/>
                <a:gd name="T41" fmla="*/ 292 h 344"/>
                <a:gd name="T42" fmla="*/ 102 w 282"/>
                <a:gd name="T43" fmla="*/ 342 h 344"/>
                <a:gd name="T44" fmla="*/ 132 w 282"/>
                <a:gd name="T45" fmla="*/ 340 h 344"/>
                <a:gd name="T46" fmla="*/ 152 w 282"/>
                <a:gd name="T47" fmla="*/ 290 h 344"/>
                <a:gd name="T48" fmla="*/ 172 w 282"/>
                <a:gd name="T49" fmla="*/ 292 h 344"/>
                <a:gd name="T50" fmla="*/ 170 w 282"/>
                <a:gd name="T51" fmla="*/ 276 h 344"/>
                <a:gd name="T52" fmla="*/ 194 w 282"/>
                <a:gd name="T53" fmla="*/ 276 h 344"/>
                <a:gd name="T54" fmla="*/ 208 w 282"/>
                <a:gd name="T55" fmla="*/ 256 h 344"/>
                <a:gd name="T56" fmla="*/ 222 w 282"/>
                <a:gd name="T57" fmla="*/ 226 h 344"/>
                <a:gd name="T58" fmla="*/ 218 w 282"/>
                <a:gd name="T59" fmla="*/ 208 h 344"/>
                <a:gd name="T60" fmla="*/ 236 w 282"/>
                <a:gd name="T61" fmla="*/ 194 h 344"/>
                <a:gd name="T62" fmla="*/ 238 w 282"/>
                <a:gd name="T63" fmla="*/ 182 h 344"/>
                <a:gd name="T64" fmla="*/ 244 w 282"/>
                <a:gd name="T65" fmla="*/ 172 h 344"/>
                <a:gd name="T66" fmla="*/ 238 w 282"/>
                <a:gd name="T67" fmla="*/ 154 h 344"/>
                <a:gd name="T68" fmla="*/ 262 w 282"/>
                <a:gd name="T69" fmla="*/ 134 h 344"/>
                <a:gd name="T70" fmla="*/ 234 w 282"/>
                <a:gd name="T71" fmla="*/ 112 h 344"/>
                <a:gd name="T72" fmla="*/ 242 w 282"/>
                <a:gd name="T73" fmla="*/ 108 h 344"/>
                <a:gd name="T74" fmla="*/ 266 w 282"/>
                <a:gd name="T75" fmla="*/ 96 h 344"/>
                <a:gd name="T76" fmla="*/ 282 w 282"/>
                <a:gd name="T77" fmla="*/ 74 h 344"/>
                <a:gd name="T78" fmla="*/ 270 w 282"/>
                <a:gd name="T79" fmla="*/ 66 h 344"/>
                <a:gd name="T80" fmla="*/ 270 w 282"/>
                <a:gd name="T81" fmla="*/ 58 h 344"/>
                <a:gd name="T82" fmla="*/ 266 w 282"/>
                <a:gd name="T83" fmla="*/ 58 h 344"/>
                <a:gd name="T84" fmla="*/ 256 w 282"/>
                <a:gd name="T85" fmla="*/ 64 h 344"/>
                <a:gd name="T86" fmla="*/ 234 w 282"/>
                <a:gd name="T87" fmla="*/ 54 h 344"/>
                <a:gd name="T88" fmla="*/ 226 w 282"/>
                <a:gd name="T89" fmla="*/ 42 h 344"/>
                <a:gd name="T90" fmla="*/ 222 w 282"/>
                <a:gd name="T91" fmla="*/ 50 h 344"/>
                <a:gd name="T92" fmla="*/ 208 w 282"/>
                <a:gd name="T93" fmla="*/ 60 h 344"/>
                <a:gd name="T94" fmla="*/ 186 w 282"/>
                <a:gd name="T95" fmla="*/ 60 h 344"/>
                <a:gd name="T96" fmla="*/ 178 w 282"/>
                <a:gd name="T97" fmla="*/ 54 h 344"/>
                <a:gd name="T98" fmla="*/ 170 w 282"/>
                <a:gd name="T99" fmla="*/ 30 h 344"/>
                <a:gd name="T100" fmla="*/ 160 w 282"/>
                <a:gd name="T101" fmla="*/ 2 h 344"/>
                <a:gd name="T102" fmla="*/ 146 w 282"/>
                <a:gd name="T10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1C7ED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80" name="Freeform 23"/>
            <p:cNvSpPr/>
            <p:nvPr/>
          </p:nvSpPr>
          <p:spPr bwMode="auto">
            <a:xfrm>
              <a:off x="8543179" y="4308266"/>
              <a:ext cx="546527" cy="555292"/>
            </a:xfrm>
            <a:custGeom>
              <a:avLst/>
              <a:gdLst>
                <a:gd name="T0" fmla="*/ 136 w 242"/>
                <a:gd name="T1" fmla="*/ 8 h 280"/>
                <a:gd name="T2" fmla="*/ 116 w 242"/>
                <a:gd name="T3" fmla="*/ 10 h 280"/>
                <a:gd name="T4" fmla="*/ 84 w 242"/>
                <a:gd name="T5" fmla="*/ 4 h 280"/>
                <a:gd name="T6" fmla="*/ 62 w 242"/>
                <a:gd name="T7" fmla="*/ 28 h 280"/>
                <a:gd name="T8" fmla="*/ 54 w 242"/>
                <a:gd name="T9" fmla="*/ 64 h 280"/>
                <a:gd name="T10" fmla="*/ 44 w 242"/>
                <a:gd name="T11" fmla="*/ 74 h 280"/>
                <a:gd name="T12" fmla="*/ 42 w 242"/>
                <a:gd name="T13" fmla="*/ 88 h 280"/>
                <a:gd name="T14" fmla="*/ 32 w 242"/>
                <a:gd name="T15" fmla="*/ 106 h 280"/>
                <a:gd name="T16" fmla="*/ 6 w 242"/>
                <a:gd name="T17" fmla="*/ 140 h 280"/>
                <a:gd name="T18" fmla="*/ 0 w 242"/>
                <a:gd name="T19" fmla="*/ 148 h 280"/>
                <a:gd name="T20" fmla="*/ 20 w 242"/>
                <a:gd name="T21" fmla="*/ 186 h 280"/>
                <a:gd name="T22" fmla="*/ 30 w 242"/>
                <a:gd name="T23" fmla="*/ 202 h 280"/>
                <a:gd name="T24" fmla="*/ 30 w 242"/>
                <a:gd name="T25" fmla="*/ 206 h 280"/>
                <a:gd name="T26" fmla="*/ 28 w 242"/>
                <a:gd name="T27" fmla="*/ 210 h 280"/>
                <a:gd name="T28" fmla="*/ 40 w 242"/>
                <a:gd name="T29" fmla="*/ 214 h 280"/>
                <a:gd name="T30" fmla="*/ 48 w 242"/>
                <a:gd name="T31" fmla="*/ 224 h 280"/>
                <a:gd name="T32" fmla="*/ 56 w 242"/>
                <a:gd name="T33" fmla="*/ 262 h 280"/>
                <a:gd name="T34" fmla="*/ 64 w 242"/>
                <a:gd name="T35" fmla="*/ 270 h 280"/>
                <a:gd name="T36" fmla="*/ 74 w 242"/>
                <a:gd name="T37" fmla="*/ 272 h 280"/>
                <a:gd name="T38" fmla="*/ 84 w 242"/>
                <a:gd name="T39" fmla="*/ 268 h 280"/>
                <a:gd name="T40" fmla="*/ 90 w 242"/>
                <a:gd name="T41" fmla="*/ 260 h 280"/>
                <a:gd name="T42" fmla="*/ 104 w 242"/>
                <a:gd name="T43" fmla="*/ 250 h 280"/>
                <a:gd name="T44" fmla="*/ 122 w 242"/>
                <a:gd name="T45" fmla="*/ 270 h 280"/>
                <a:gd name="T46" fmla="*/ 134 w 242"/>
                <a:gd name="T47" fmla="*/ 272 h 280"/>
                <a:gd name="T48" fmla="*/ 150 w 242"/>
                <a:gd name="T49" fmla="*/ 268 h 280"/>
                <a:gd name="T50" fmla="*/ 166 w 242"/>
                <a:gd name="T51" fmla="*/ 280 h 280"/>
                <a:gd name="T52" fmla="*/ 170 w 242"/>
                <a:gd name="T53" fmla="*/ 246 h 280"/>
                <a:gd name="T54" fmla="*/ 180 w 242"/>
                <a:gd name="T55" fmla="*/ 234 h 280"/>
                <a:gd name="T56" fmla="*/ 172 w 242"/>
                <a:gd name="T57" fmla="*/ 224 h 280"/>
                <a:gd name="T58" fmla="*/ 178 w 242"/>
                <a:gd name="T59" fmla="*/ 220 h 280"/>
                <a:gd name="T60" fmla="*/ 204 w 242"/>
                <a:gd name="T61" fmla="*/ 188 h 280"/>
                <a:gd name="T62" fmla="*/ 204 w 242"/>
                <a:gd name="T63" fmla="*/ 204 h 280"/>
                <a:gd name="T64" fmla="*/ 226 w 242"/>
                <a:gd name="T65" fmla="*/ 172 h 280"/>
                <a:gd name="T66" fmla="*/ 228 w 242"/>
                <a:gd name="T67" fmla="*/ 136 h 280"/>
                <a:gd name="T68" fmla="*/ 214 w 242"/>
                <a:gd name="T69" fmla="*/ 136 h 280"/>
                <a:gd name="T70" fmla="*/ 210 w 242"/>
                <a:gd name="T71" fmla="*/ 128 h 280"/>
                <a:gd name="T72" fmla="*/ 230 w 242"/>
                <a:gd name="T73" fmla="*/ 116 h 280"/>
                <a:gd name="T74" fmla="*/ 240 w 242"/>
                <a:gd name="T75" fmla="*/ 106 h 280"/>
                <a:gd name="T76" fmla="*/ 232 w 242"/>
                <a:gd name="T77" fmla="*/ 70 h 280"/>
                <a:gd name="T78" fmla="*/ 220 w 242"/>
                <a:gd name="T79" fmla="*/ 68 h 280"/>
                <a:gd name="T80" fmla="*/ 220 w 242"/>
                <a:gd name="T81" fmla="*/ 64 h 280"/>
                <a:gd name="T82" fmla="*/ 214 w 242"/>
                <a:gd name="T83" fmla="*/ 54 h 280"/>
                <a:gd name="T84" fmla="*/ 172 w 242"/>
                <a:gd name="T85" fmla="*/ 48 h 280"/>
                <a:gd name="T86" fmla="*/ 156 w 242"/>
                <a:gd name="T87" fmla="*/ 64 h 280"/>
                <a:gd name="T88" fmla="*/ 154 w 242"/>
                <a:gd name="T89" fmla="*/ 36 h 280"/>
                <a:gd name="T90" fmla="*/ 178 w 242"/>
                <a:gd name="T91" fmla="*/ 1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81" name="Freeform 24"/>
            <p:cNvSpPr/>
            <p:nvPr/>
          </p:nvSpPr>
          <p:spPr bwMode="auto">
            <a:xfrm>
              <a:off x="8009845" y="3827324"/>
              <a:ext cx="689100" cy="743485"/>
            </a:xfrm>
            <a:custGeom>
              <a:avLst/>
              <a:gdLst>
                <a:gd name="T0" fmla="*/ 192 w 306"/>
                <a:gd name="T1" fmla="*/ 106 h 374"/>
                <a:gd name="T2" fmla="*/ 180 w 306"/>
                <a:gd name="T3" fmla="*/ 70 h 374"/>
                <a:gd name="T4" fmla="*/ 142 w 306"/>
                <a:gd name="T5" fmla="*/ 46 h 374"/>
                <a:gd name="T6" fmla="*/ 110 w 306"/>
                <a:gd name="T7" fmla="*/ 34 h 374"/>
                <a:gd name="T8" fmla="*/ 96 w 306"/>
                <a:gd name="T9" fmla="*/ 22 h 374"/>
                <a:gd name="T10" fmla="*/ 76 w 306"/>
                <a:gd name="T11" fmla="*/ 2 h 374"/>
                <a:gd name="T12" fmla="*/ 96 w 306"/>
                <a:gd name="T13" fmla="*/ 34 h 374"/>
                <a:gd name="T14" fmla="*/ 86 w 306"/>
                <a:gd name="T15" fmla="*/ 60 h 374"/>
                <a:gd name="T16" fmla="*/ 74 w 306"/>
                <a:gd name="T17" fmla="*/ 72 h 374"/>
                <a:gd name="T18" fmla="*/ 64 w 306"/>
                <a:gd name="T19" fmla="*/ 66 h 374"/>
                <a:gd name="T20" fmla="*/ 38 w 306"/>
                <a:gd name="T21" fmla="*/ 46 h 374"/>
                <a:gd name="T22" fmla="*/ 46 w 306"/>
                <a:gd name="T23" fmla="*/ 70 h 374"/>
                <a:gd name="T24" fmla="*/ 46 w 306"/>
                <a:gd name="T25" fmla="*/ 74 h 374"/>
                <a:gd name="T26" fmla="*/ 28 w 306"/>
                <a:gd name="T27" fmla="*/ 88 h 374"/>
                <a:gd name="T28" fmla="*/ 22 w 306"/>
                <a:gd name="T29" fmla="*/ 94 h 374"/>
                <a:gd name="T30" fmla="*/ 24 w 306"/>
                <a:gd name="T31" fmla="*/ 116 h 374"/>
                <a:gd name="T32" fmla="*/ 18 w 306"/>
                <a:gd name="T33" fmla="*/ 126 h 374"/>
                <a:gd name="T34" fmla="*/ 16 w 306"/>
                <a:gd name="T35" fmla="*/ 126 h 374"/>
                <a:gd name="T36" fmla="*/ 2 w 306"/>
                <a:gd name="T37" fmla="*/ 126 h 374"/>
                <a:gd name="T38" fmla="*/ 18 w 306"/>
                <a:gd name="T39" fmla="*/ 144 h 374"/>
                <a:gd name="T40" fmla="*/ 28 w 306"/>
                <a:gd name="T41" fmla="*/ 162 h 374"/>
                <a:gd name="T42" fmla="*/ 42 w 306"/>
                <a:gd name="T43" fmla="*/ 160 h 374"/>
                <a:gd name="T44" fmla="*/ 60 w 306"/>
                <a:gd name="T45" fmla="*/ 166 h 374"/>
                <a:gd name="T46" fmla="*/ 70 w 306"/>
                <a:gd name="T47" fmla="*/ 178 h 374"/>
                <a:gd name="T48" fmla="*/ 68 w 306"/>
                <a:gd name="T49" fmla="*/ 200 h 374"/>
                <a:gd name="T50" fmla="*/ 72 w 306"/>
                <a:gd name="T51" fmla="*/ 210 h 374"/>
                <a:gd name="T52" fmla="*/ 60 w 306"/>
                <a:gd name="T53" fmla="*/ 218 h 374"/>
                <a:gd name="T54" fmla="*/ 52 w 306"/>
                <a:gd name="T55" fmla="*/ 224 h 374"/>
                <a:gd name="T56" fmla="*/ 50 w 306"/>
                <a:gd name="T57" fmla="*/ 230 h 374"/>
                <a:gd name="T58" fmla="*/ 52 w 306"/>
                <a:gd name="T59" fmla="*/ 254 h 374"/>
                <a:gd name="T60" fmla="*/ 76 w 306"/>
                <a:gd name="T61" fmla="*/ 258 h 374"/>
                <a:gd name="T62" fmla="*/ 102 w 306"/>
                <a:gd name="T63" fmla="*/ 352 h 374"/>
                <a:gd name="T64" fmla="*/ 100 w 306"/>
                <a:gd name="T65" fmla="*/ 364 h 374"/>
                <a:gd name="T66" fmla="*/ 146 w 306"/>
                <a:gd name="T67" fmla="*/ 346 h 374"/>
                <a:gd name="T68" fmla="*/ 134 w 306"/>
                <a:gd name="T69" fmla="*/ 374 h 374"/>
                <a:gd name="T70" fmla="*/ 146 w 306"/>
                <a:gd name="T71" fmla="*/ 366 h 374"/>
                <a:gd name="T72" fmla="*/ 156 w 306"/>
                <a:gd name="T73" fmla="*/ 350 h 374"/>
                <a:gd name="T74" fmla="*/ 174 w 306"/>
                <a:gd name="T75" fmla="*/ 340 h 374"/>
                <a:gd name="T76" fmla="*/ 220 w 306"/>
                <a:gd name="T77" fmla="*/ 360 h 374"/>
                <a:gd name="T78" fmla="*/ 260 w 306"/>
                <a:gd name="T79" fmla="*/ 342 h 374"/>
                <a:gd name="T80" fmla="*/ 272 w 306"/>
                <a:gd name="T81" fmla="*/ 320 h 374"/>
                <a:gd name="T82" fmla="*/ 260 w 306"/>
                <a:gd name="T83" fmla="*/ 296 h 374"/>
                <a:gd name="T84" fmla="*/ 300 w 306"/>
                <a:gd name="T85" fmla="*/ 292 h 374"/>
                <a:gd name="T86" fmla="*/ 306 w 306"/>
                <a:gd name="T87" fmla="*/ 246 h 374"/>
                <a:gd name="T88" fmla="*/ 290 w 306"/>
                <a:gd name="T89" fmla="*/ 226 h 374"/>
                <a:gd name="T90" fmla="*/ 272 w 306"/>
                <a:gd name="T91" fmla="*/ 232 h 374"/>
                <a:gd name="T92" fmla="*/ 256 w 306"/>
                <a:gd name="T93" fmla="*/ 226 h 374"/>
                <a:gd name="T94" fmla="*/ 244 w 306"/>
                <a:gd name="T95" fmla="*/ 210 h 374"/>
                <a:gd name="T96" fmla="*/ 226 w 306"/>
                <a:gd name="T97" fmla="*/ 198 h 374"/>
                <a:gd name="T98" fmla="*/ 216 w 306"/>
                <a:gd name="T99" fmla="*/ 186 h 374"/>
                <a:gd name="T100" fmla="*/ 216 w 306"/>
                <a:gd name="T101" fmla="*/ 180 h 374"/>
                <a:gd name="T102" fmla="*/ 230 w 306"/>
                <a:gd name="T103" fmla="*/ 152 h 374"/>
                <a:gd name="T104" fmla="*/ 234 w 306"/>
                <a:gd name="T105" fmla="*/ 128 h 374"/>
                <a:gd name="T106" fmla="*/ 258 w 306"/>
                <a:gd name="T107" fmla="*/ 130 h 374"/>
                <a:gd name="T108" fmla="*/ 260 w 306"/>
                <a:gd name="T109" fmla="*/ 104 h 374"/>
                <a:gd name="T110" fmla="*/ 230 w 306"/>
                <a:gd name="T111" fmla="*/ 122 h 374"/>
                <a:gd name="T112" fmla="*/ 214 w 306"/>
                <a:gd name="T113" fmla="*/ 120 h 374"/>
                <a:gd name="T114" fmla="*/ 194 w 306"/>
                <a:gd name="T115" fmla="*/ 10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92" y="106"/>
                  </a:ln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82" name="Freeform 25"/>
            <p:cNvSpPr/>
            <p:nvPr/>
          </p:nvSpPr>
          <p:spPr bwMode="auto">
            <a:xfrm>
              <a:off x="8144498" y="2967674"/>
              <a:ext cx="179535" cy="232340"/>
            </a:xfrm>
            <a:custGeom>
              <a:avLst/>
              <a:gdLst>
                <a:gd name="T0" fmla="*/ 46 w 80"/>
                <a:gd name="T1" fmla="*/ 2 h 116"/>
                <a:gd name="T2" fmla="*/ 44 w 80"/>
                <a:gd name="T3" fmla="*/ 0 h 116"/>
                <a:gd name="T4" fmla="*/ 44 w 80"/>
                <a:gd name="T5" fmla="*/ 0 h 116"/>
                <a:gd name="T6" fmla="*/ 40 w 80"/>
                <a:gd name="T7" fmla="*/ 2 h 116"/>
                <a:gd name="T8" fmla="*/ 38 w 80"/>
                <a:gd name="T9" fmla="*/ 4 h 116"/>
                <a:gd name="T10" fmla="*/ 32 w 80"/>
                <a:gd name="T11" fmla="*/ 14 h 116"/>
                <a:gd name="T12" fmla="*/ 28 w 80"/>
                <a:gd name="T13" fmla="*/ 12 h 116"/>
                <a:gd name="T14" fmla="*/ 28 w 80"/>
                <a:gd name="T15" fmla="*/ 12 h 116"/>
                <a:gd name="T16" fmla="*/ 28 w 80"/>
                <a:gd name="T17" fmla="*/ 14 h 116"/>
                <a:gd name="T18" fmla="*/ 22 w 80"/>
                <a:gd name="T19" fmla="*/ 20 h 116"/>
                <a:gd name="T20" fmla="*/ 18 w 80"/>
                <a:gd name="T21" fmla="*/ 22 h 116"/>
                <a:gd name="T22" fmla="*/ 10 w 80"/>
                <a:gd name="T23" fmla="*/ 26 h 116"/>
                <a:gd name="T24" fmla="*/ 8 w 80"/>
                <a:gd name="T25" fmla="*/ 32 h 116"/>
                <a:gd name="T26" fmla="*/ 8 w 80"/>
                <a:gd name="T27" fmla="*/ 32 h 116"/>
                <a:gd name="T28" fmla="*/ 8 w 80"/>
                <a:gd name="T29" fmla="*/ 44 h 116"/>
                <a:gd name="T30" fmla="*/ 6 w 80"/>
                <a:gd name="T31" fmla="*/ 48 h 116"/>
                <a:gd name="T32" fmla="*/ 4 w 80"/>
                <a:gd name="T33" fmla="*/ 50 h 116"/>
                <a:gd name="T34" fmla="*/ 0 w 80"/>
                <a:gd name="T35" fmla="*/ 60 h 116"/>
                <a:gd name="T36" fmla="*/ 0 w 80"/>
                <a:gd name="T37" fmla="*/ 60 h 116"/>
                <a:gd name="T38" fmla="*/ 0 w 80"/>
                <a:gd name="T39" fmla="*/ 66 h 116"/>
                <a:gd name="T40" fmla="*/ 0 w 80"/>
                <a:gd name="T41" fmla="*/ 78 h 116"/>
                <a:gd name="T42" fmla="*/ 4 w 80"/>
                <a:gd name="T43" fmla="*/ 102 h 116"/>
                <a:gd name="T44" fmla="*/ 4 w 80"/>
                <a:gd name="T45" fmla="*/ 102 h 116"/>
                <a:gd name="T46" fmla="*/ 8 w 80"/>
                <a:gd name="T47" fmla="*/ 106 h 116"/>
                <a:gd name="T48" fmla="*/ 18 w 80"/>
                <a:gd name="T49" fmla="*/ 112 h 116"/>
                <a:gd name="T50" fmla="*/ 36 w 80"/>
                <a:gd name="T51" fmla="*/ 116 h 116"/>
                <a:gd name="T52" fmla="*/ 36 w 80"/>
                <a:gd name="T53" fmla="*/ 116 h 116"/>
                <a:gd name="T54" fmla="*/ 44 w 80"/>
                <a:gd name="T55" fmla="*/ 114 h 116"/>
                <a:gd name="T56" fmla="*/ 54 w 80"/>
                <a:gd name="T57" fmla="*/ 110 h 116"/>
                <a:gd name="T58" fmla="*/ 50 w 80"/>
                <a:gd name="T59" fmla="*/ 100 h 116"/>
                <a:gd name="T60" fmla="*/ 50 w 80"/>
                <a:gd name="T61" fmla="*/ 98 h 116"/>
                <a:gd name="T62" fmla="*/ 50 w 80"/>
                <a:gd name="T63" fmla="*/ 98 h 116"/>
                <a:gd name="T64" fmla="*/ 52 w 80"/>
                <a:gd name="T65" fmla="*/ 90 h 116"/>
                <a:gd name="T66" fmla="*/ 52 w 80"/>
                <a:gd name="T67" fmla="*/ 90 h 116"/>
                <a:gd name="T68" fmla="*/ 60 w 80"/>
                <a:gd name="T69" fmla="*/ 74 h 116"/>
                <a:gd name="T70" fmla="*/ 76 w 80"/>
                <a:gd name="T71" fmla="*/ 74 h 116"/>
                <a:gd name="T72" fmla="*/ 80 w 80"/>
                <a:gd name="T73" fmla="*/ 74 h 116"/>
                <a:gd name="T74" fmla="*/ 80 w 80"/>
                <a:gd name="T75" fmla="*/ 74 h 116"/>
                <a:gd name="T76" fmla="*/ 74 w 80"/>
                <a:gd name="T77" fmla="*/ 64 h 116"/>
                <a:gd name="T78" fmla="*/ 64 w 80"/>
                <a:gd name="T79" fmla="*/ 48 h 116"/>
                <a:gd name="T80" fmla="*/ 58 w 80"/>
                <a:gd name="T81" fmla="*/ 40 h 116"/>
                <a:gd name="T82" fmla="*/ 58 w 80"/>
                <a:gd name="T83" fmla="*/ 40 h 116"/>
                <a:gd name="T84" fmla="*/ 54 w 80"/>
                <a:gd name="T85" fmla="*/ 30 h 116"/>
                <a:gd name="T86" fmla="*/ 52 w 80"/>
                <a:gd name="T87" fmla="*/ 18 h 116"/>
                <a:gd name="T88" fmla="*/ 52 w 80"/>
                <a:gd name="T89" fmla="*/ 18 h 116"/>
                <a:gd name="T90" fmla="*/ 48 w 80"/>
                <a:gd name="T91" fmla="*/ 8 h 116"/>
                <a:gd name="T92" fmla="*/ 46 w 80"/>
                <a:gd name="T93" fmla="*/ 2 h 116"/>
                <a:gd name="T94" fmla="*/ 46 w 80"/>
                <a:gd name="T9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1C7ED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83" name="Freeform 26"/>
            <p:cNvSpPr/>
            <p:nvPr/>
          </p:nvSpPr>
          <p:spPr bwMode="auto">
            <a:xfrm>
              <a:off x="7964971" y="2865444"/>
              <a:ext cx="237620" cy="225368"/>
            </a:xfrm>
            <a:custGeom>
              <a:avLst/>
              <a:gdLst>
                <a:gd name="T0" fmla="*/ 52 w 106"/>
                <a:gd name="T1" fmla="*/ 26 h 114"/>
                <a:gd name="T2" fmla="*/ 38 w 106"/>
                <a:gd name="T3" fmla="*/ 24 h 114"/>
                <a:gd name="T4" fmla="*/ 38 w 106"/>
                <a:gd name="T5" fmla="*/ 30 h 114"/>
                <a:gd name="T6" fmla="*/ 18 w 106"/>
                <a:gd name="T7" fmla="*/ 38 h 114"/>
                <a:gd name="T8" fmla="*/ 18 w 106"/>
                <a:gd name="T9" fmla="*/ 40 h 114"/>
                <a:gd name="T10" fmla="*/ 18 w 106"/>
                <a:gd name="T11" fmla="*/ 48 h 114"/>
                <a:gd name="T12" fmla="*/ 24 w 106"/>
                <a:gd name="T13" fmla="*/ 58 h 114"/>
                <a:gd name="T14" fmla="*/ 24 w 106"/>
                <a:gd name="T15" fmla="*/ 60 h 114"/>
                <a:gd name="T16" fmla="*/ 4 w 106"/>
                <a:gd name="T17" fmla="*/ 82 h 114"/>
                <a:gd name="T18" fmla="*/ 0 w 106"/>
                <a:gd name="T19" fmla="*/ 86 h 114"/>
                <a:gd name="T20" fmla="*/ 4 w 106"/>
                <a:gd name="T21" fmla="*/ 96 h 114"/>
                <a:gd name="T22" fmla="*/ 20 w 106"/>
                <a:gd name="T23" fmla="*/ 100 h 114"/>
                <a:gd name="T24" fmla="*/ 32 w 106"/>
                <a:gd name="T25" fmla="*/ 102 h 114"/>
                <a:gd name="T26" fmla="*/ 40 w 106"/>
                <a:gd name="T27" fmla="*/ 106 h 114"/>
                <a:gd name="T28" fmla="*/ 48 w 106"/>
                <a:gd name="T29" fmla="*/ 110 h 114"/>
                <a:gd name="T30" fmla="*/ 62 w 106"/>
                <a:gd name="T31" fmla="*/ 114 h 114"/>
                <a:gd name="T32" fmla="*/ 66 w 106"/>
                <a:gd name="T33" fmla="*/ 112 h 114"/>
                <a:gd name="T34" fmla="*/ 78 w 106"/>
                <a:gd name="T35" fmla="*/ 98 h 114"/>
                <a:gd name="T36" fmla="*/ 80 w 106"/>
                <a:gd name="T37" fmla="*/ 66 h 114"/>
                <a:gd name="T38" fmla="*/ 96 w 106"/>
                <a:gd name="T39" fmla="*/ 68 h 114"/>
                <a:gd name="T40" fmla="*/ 102 w 106"/>
                <a:gd name="T41" fmla="*/ 62 h 114"/>
                <a:gd name="T42" fmla="*/ 96 w 106"/>
                <a:gd name="T43" fmla="*/ 30 h 114"/>
                <a:gd name="T44" fmla="*/ 102 w 106"/>
                <a:gd name="T45" fmla="*/ 26 h 114"/>
                <a:gd name="T46" fmla="*/ 106 w 106"/>
                <a:gd name="T47" fmla="*/ 22 h 114"/>
                <a:gd name="T48" fmla="*/ 86 w 106"/>
                <a:gd name="T49" fmla="*/ 18 h 114"/>
                <a:gd name="T50" fmla="*/ 68 w 106"/>
                <a:gd name="T51" fmla="*/ 6 h 114"/>
                <a:gd name="T52" fmla="*/ 62 w 106"/>
                <a:gd name="T53" fmla="*/ 2 h 114"/>
                <a:gd name="T54" fmla="*/ 48 w 106"/>
                <a:gd name="T55" fmla="*/ 2 h 114"/>
                <a:gd name="T56" fmla="*/ 44 w 106"/>
                <a:gd name="T57" fmla="*/ 2 h 114"/>
                <a:gd name="T58" fmla="*/ 50 w 106"/>
                <a:gd name="T59" fmla="*/ 10 h 114"/>
                <a:gd name="T60" fmla="*/ 54 w 106"/>
                <a:gd name="T61" fmla="*/ 16 h 114"/>
                <a:gd name="T62" fmla="*/ 52 w 106"/>
                <a:gd name="T63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84" name="Freeform 27"/>
            <p:cNvSpPr/>
            <p:nvPr/>
          </p:nvSpPr>
          <p:spPr bwMode="auto">
            <a:xfrm>
              <a:off x="8371562" y="2417031"/>
              <a:ext cx="847511" cy="710957"/>
            </a:xfrm>
            <a:custGeom>
              <a:avLst/>
              <a:gdLst>
                <a:gd name="T0" fmla="*/ 162 w 376"/>
                <a:gd name="T1" fmla="*/ 60 h 358"/>
                <a:gd name="T2" fmla="*/ 160 w 376"/>
                <a:gd name="T3" fmla="*/ 80 h 358"/>
                <a:gd name="T4" fmla="*/ 140 w 376"/>
                <a:gd name="T5" fmla="*/ 80 h 358"/>
                <a:gd name="T6" fmla="*/ 116 w 376"/>
                <a:gd name="T7" fmla="*/ 92 h 358"/>
                <a:gd name="T8" fmla="*/ 92 w 376"/>
                <a:gd name="T9" fmla="*/ 112 h 358"/>
                <a:gd name="T10" fmla="*/ 70 w 376"/>
                <a:gd name="T11" fmla="*/ 138 h 358"/>
                <a:gd name="T12" fmla="*/ 54 w 376"/>
                <a:gd name="T13" fmla="*/ 148 h 358"/>
                <a:gd name="T14" fmla="*/ 42 w 376"/>
                <a:gd name="T15" fmla="*/ 138 h 358"/>
                <a:gd name="T16" fmla="*/ 24 w 376"/>
                <a:gd name="T17" fmla="*/ 122 h 358"/>
                <a:gd name="T18" fmla="*/ 22 w 376"/>
                <a:gd name="T19" fmla="*/ 184 h 358"/>
                <a:gd name="T20" fmla="*/ 4 w 376"/>
                <a:gd name="T21" fmla="*/ 220 h 358"/>
                <a:gd name="T22" fmla="*/ 2 w 376"/>
                <a:gd name="T23" fmla="*/ 232 h 358"/>
                <a:gd name="T24" fmla="*/ 32 w 376"/>
                <a:gd name="T25" fmla="*/ 238 h 358"/>
                <a:gd name="T26" fmla="*/ 34 w 376"/>
                <a:gd name="T27" fmla="*/ 240 h 358"/>
                <a:gd name="T28" fmla="*/ 46 w 376"/>
                <a:gd name="T29" fmla="*/ 248 h 358"/>
                <a:gd name="T30" fmla="*/ 48 w 376"/>
                <a:gd name="T31" fmla="*/ 248 h 358"/>
                <a:gd name="T32" fmla="*/ 54 w 376"/>
                <a:gd name="T33" fmla="*/ 264 h 358"/>
                <a:gd name="T34" fmla="*/ 92 w 376"/>
                <a:gd name="T35" fmla="*/ 260 h 358"/>
                <a:gd name="T36" fmla="*/ 112 w 376"/>
                <a:gd name="T37" fmla="*/ 224 h 358"/>
                <a:gd name="T38" fmla="*/ 138 w 376"/>
                <a:gd name="T39" fmla="*/ 204 h 358"/>
                <a:gd name="T40" fmla="*/ 154 w 376"/>
                <a:gd name="T41" fmla="*/ 196 h 358"/>
                <a:gd name="T42" fmla="*/ 164 w 376"/>
                <a:gd name="T43" fmla="*/ 194 h 358"/>
                <a:gd name="T44" fmla="*/ 174 w 376"/>
                <a:gd name="T45" fmla="*/ 200 h 358"/>
                <a:gd name="T46" fmla="*/ 188 w 376"/>
                <a:gd name="T47" fmla="*/ 220 h 358"/>
                <a:gd name="T48" fmla="*/ 188 w 376"/>
                <a:gd name="T49" fmla="*/ 254 h 358"/>
                <a:gd name="T50" fmla="*/ 184 w 376"/>
                <a:gd name="T51" fmla="*/ 268 h 358"/>
                <a:gd name="T52" fmla="*/ 174 w 376"/>
                <a:gd name="T53" fmla="*/ 284 h 358"/>
                <a:gd name="T54" fmla="*/ 172 w 376"/>
                <a:gd name="T55" fmla="*/ 312 h 358"/>
                <a:gd name="T56" fmla="*/ 184 w 376"/>
                <a:gd name="T57" fmla="*/ 302 h 358"/>
                <a:gd name="T58" fmla="*/ 194 w 376"/>
                <a:gd name="T59" fmla="*/ 308 h 358"/>
                <a:gd name="T60" fmla="*/ 186 w 376"/>
                <a:gd name="T61" fmla="*/ 324 h 358"/>
                <a:gd name="T62" fmla="*/ 182 w 376"/>
                <a:gd name="T63" fmla="*/ 336 h 358"/>
                <a:gd name="T64" fmla="*/ 176 w 376"/>
                <a:gd name="T65" fmla="*/ 344 h 358"/>
                <a:gd name="T66" fmla="*/ 162 w 376"/>
                <a:gd name="T67" fmla="*/ 348 h 358"/>
                <a:gd name="T68" fmla="*/ 184 w 376"/>
                <a:gd name="T69" fmla="*/ 354 h 358"/>
                <a:gd name="T70" fmla="*/ 198 w 376"/>
                <a:gd name="T71" fmla="*/ 328 h 358"/>
                <a:gd name="T72" fmla="*/ 272 w 376"/>
                <a:gd name="T73" fmla="*/ 260 h 358"/>
                <a:gd name="T74" fmla="*/ 284 w 376"/>
                <a:gd name="T75" fmla="*/ 260 h 358"/>
                <a:gd name="T76" fmla="*/ 312 w 376"/>
                <a:gd name="T77" fmla="*/ 244 h 358"/>
                <a:gd name="T78" fmla="*/ 326 w 376"/>
                <a:gd name="T79" fmla="*/ 208 h 358"/>
                <a:gd name="T80" fmla="*/ 372 w 376"/>
                <a:gd name="T81" fmla="*/ 128 h 358"/>
                <a:gd name="T82" fmla="*/ 364 w 376"/>
                <a:gd name="T83" fmla="*/ 122 h 358"/>
                <a:gd name="T84" fmla="*/ 356 w 376"/>
                <a:gd name="T85" fmla="*/ 122 h 358"/>
                <a:gd name="T86" fmla="*/ 346 w 376"/>
                <a:gd name="T87" fmla="*/ 116 h 358"/>
                <a:gd name="T88" fmla="*/ 342 w 376"/>
                <a:gd name="T89" fmla="*/ 108 h 358"/>
                <a:gd name="T90" fmla="*/ 336 w 376"/>
                <a:gd name="T91" fmla="*/ 62 h 358"/>
                <a:gd name="T92" fmla="*/ 308 w 376"/>
                <a:gd name="T93" fmla="*/ 30 h 358"/>
                <a:gd name="T94" fmla="*/ 306 w 376"/>
                <a:gd name="T95" fmla="*/ 16 h 358"/>
                <a:gd name="T96" fmla="*/ 300 w 376"/>
                <a:gd name="T97" fmla="*/ 10 h 358"/>
                <a:gd name="T98" fmla="*/ 292 w 376"/>
                <a:gd name="T99" fmla="*/ 24 h 358"/>
                <a:gd name="T100" fmla="*/ 274 w 376"/>
                <a:gd name="T101" fmla="*/ 20 h 358"/>
                <a:gd name="T102" fmla="*/ 268 w 376"/>
                <a:gd name="T103" fmla="*/ 8 h 358"/>
                <a:gd name="T104" fmla="*/ 236 w 376"/>
                <a:gd name="T105" fmla="*/ 0 h 358"/>
                <a:gd name="T106" fmla="*/ 234 w 376"/>
                <a:gd name="T107" fmla="*/ 12 h 358"/>
                <a:gd name="T108" fmla="*/ 226 w 376"/>
                <a:gd name="T109" fmla="*/ 30 h 358"/>
                <a:gd name="T110" fmla="*/ 212 w 376"/>
                <a:gd name="T111" fmla="*/ 48 h 358"/>
                <a:gd name="T112" fmla="*/ 186 w 376"/>
                <a:gd name="T113" fmla="*/ 5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4" y="220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26" y="208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85" name="Freeform 28"/>
            <p:cNvSpPr/>
            <p:nvPr/>
          </p:nvSpPr>
          <p:spPr bwMode="auto">
            <a:xfrm>
              <a:off x="8559020" y="1987199"/>
              <a:ext cx="1211864" cy="722574"/>
            </a:xfrm>
            <a:custGeom>
              <a:avLst/>
              <a:gdLst>
                <a:gd name="T0" fmla="*/ 74 w 536"/>
                <a:gd name="T1" fmla="*/ 12 h 364"/>
                <a:gd name="T2" fmla="*/ 60 w 536"/>
                <a:gd name="T3" fmla="*/ 34 h 364"/>
                <a:gd name="T4" fmla="*/ 42 w 536"/>
                <a:gd name="T5" fmla="*/ 48 h 364"/>
                <a:gd name="T6" fmla="*/ 22 w 536"/>
                <a:gd name="T7" fmla="*/ 34 h 364"/>
                <a:gd name="T8" fmla="*/ 18 w 536"/>
                <a:gd name="T9" fmla="*/ 54 h 364"/>
                <a:gd name="T10" fmla="*/ 34 w 536"/>
                <a:gd name="T11" fmla="*/ 64 h 364"/>
                <a:gd name="T12" fmla="*/ 50 w 536"/>
                <a:gd name="T13" fmla="*/ 140 h 364"/>
                <a:gd name="T14" fmla="*/ 76 w 536"/>
                <a:gd name="T15" fmla="*/ 136 h 364"/>
                <a:gd name="T16" fmla="*/ 98 w 536"/>
                <a:gd name="T17" fmla="*/ 132 h 364"/>
                <a:gd name="T18" fmla="*/ 126 w 536"/>
                <a:gd name="T19" fmla="*/ 176 h 364"/>
                <a:gd name="T20" fmla="*/ 120 w 536"/>
                <a:gd name="T21" fmla="*/ 212 h 364"/>
                <a:gd name="T22" fmla="*/ 158 w 536"/>
                <a:gd name="T23" fmla="*/ 208 h 364"/>
                <a:gd name="T24" fmla="*/ 178 w 536"/>
                <a:gd name="T25" fmla="*/ 216 h 364"/>
                <a:gd name="T26" fmla="*/ 192 w 536"/>
                <a:gd name="T27" fmla="*/ 228 h 364"/>
                <a:gd name="T28" fmla="*/ 210 w 536"/>
                <a:gd name="T29" fmla="*/ 218 h 364"/>
                <a:gd name="T30" fmla="*/ 226 w 536"/>
                <a:gd name="T31" fmla="*/ 214 h 364"/>
                <a:gd name="T32" fmla="*/ 232 w 536"/>
                <a:gd name="T33" fmla="*/ 242 h 364"/>
                <a:gd name="T34" fmla="*/ 262 w 536"/>
                <a:gd name="T35" fmla="*/ 274 h 364"/>
                <a:gd name="T36" fmla="*/ 268 w 536"/>
                <a:gd name="T37" fmla="*/ 324 h 364"/>
                <a:gd name="T38" fmla="*/ 276 w 536"/>
                <a:gd name="T39" fmla="*/ 330 h 364"/>
                <a:gd name="T40" fmla="*/ 294 w 536"/>
                <a:gd name="T41" fmla="*/ 338 h 364"/>
                <a:gd name="T42" fmla="*/ 322 w 536"/>
                <a:gd name="T43" fmla="*/ 314 h 364"/>
                <a:gd name="T44" fmla="*/ 344 w 536"/>
                <a:gd name="T45" fmla="*/ 294 h 364"/>
                <a:gd name="T46" fmla="*/ 400 w 536"/>
                <a:gd name="T47" fmla="*/ 272 h 364"/>
                <a:gd name="T48" fmla="*/ 404 w 536"/>
                <a:gd name="T49" fmla="*/ 260 h 364"/>
                <a:gd name="T50" fmla="*/ 430 w 536"/>
                <a:gd name="T51" fmla="*/ 256 h 364"/>
                <a:gd name="T52" fmla="*/ 454 w 536"/>
                <a:gd name="T53" fmla="*/ 228 h 364"/>
                <a:gd name="T54" fmla="*/ 478 w 536"/>
                <a:gd name="T55" fmla="*/ 170 h 364"/>
                <a:gd name="T56" fmla="*/ 524 w 536"/>
                <a:gd name="T57" fmla="*/ 198 h 364"/>
                <a:gd name="T58" fmla="*/ 514 w 536"/>
                <a:gd name="T59" fmla="*/ 172 h 364"/>
                <a:gd name="T60" fmla="*/ 524 w 536"/>
                <a:gd name="T61" fmla="*/ 126 h 364"/>
                <a:gd name="T62" fmla="*/ 492 w 536"/>
                <a:gd name="T63" fmla="*/ 110 h 364"/>
                <a:gd name="T64" fmla="*/ 482 w 536"/>
                <a:gd name="T65" fmla="*/ 108 h 364"/>
                <a:gd name="T66" fmla="*/ 468 w 536"/>
                <a:gd name="T67" fmla="*/ 112 h 364"/>
                <a:gd name="T68" fmla="*/ 446 w 536"/>
                <a:gd name="T69" fmla="*/ 110 h 364"/>
                <a:gd name="T70" fmla="*/ 446 w 536"/>
                <a:gd name="T71" fmla="*/ 136 h 364"/>
                <a:gd name="T72" fmla="*/ 428 w 536"/>
                <a:gd name="T73" fmla="*/ 146 h 364"/>
                <a:gd name="T74" fmla="*/ 414 w 536"/>
                <a:gd name="T75" fmla="*/ 140 h 364"/>
                <a:gd name="T76" fmla="*/ 376 w 536"/>
                <a:gd name="T77" fmla="*/ 108 h 364"/>
                <a:gd name="T78" fmla="*/ 370 w 536"/>
                <a:gd name="T79" fmla="*/ 86 h 364"/>
                <a:gd name="T80" fmla="*/ 368 w 536"/>
                <a:gd name="T81" fmla="*/ 98 h 364"/>
                <a:gd name="T82" fmla="*/ 340 w 536"/>
                <a:gd name="T83" fmla="*/ 116 h 364"/>
                <a:gd name="T84" fmla="*/ 336 w 536"/>
                <a:gd name="T85" fmla="*/ 106 h 364"/>
                <a:gd name="T86" fmla="*/ 316 w 536"/>
                <a:gd name="T87" fmla="*/ 82 h 364"/>
                <a:gd name="T88" fmla="*/ 292 w 536"/>
                <a:gd name="T89" fmla="*/ 82 h 364"/>
                <a:gd name="T90" fmla="*/ 290 w 536"/>
                <a:gd name="T91" fmla="*/ 68 h 364"/>
                <a:gd name="T92" fmla="*/ 254 w 536"/>
                <a:gd name="T93" fmla="*/ 68 h 364"/>
                <a:gd name="T94" fmla="*/ 240 w 536"/>
                <a:gd name="T95" fmla="*/ 72 h 364"/>
                <a:gd name="T96" fmla="*/ 226 w 536"/>
                <a:gd name="T97" fmla="*/ 56 h 364"/>
                <a:gd name="T98" fmla="*/ 202 w 536"/>
                <a:gd name="T99" fmla="*/ 50 h 364"/>
                <a:gd name="T100" fmla="*/ 164 w 536"/>
                <a:gd name="T101" fmla="*/ 54 h 364"/>
                <a:gd name="T102" fmla="*/ 150 w 536"/>
                <a:gd name="T103" fmla="*/ 5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86" name="Freeform 29"/>
            <p:cNvSpPr/>
            <p:nvPr/>
          </p:nvSpPr>
          <p:spPr bwMode="auto">
            <a:xfrm>
              <a:off x="8302913" y="964911"/>
              <a:ext cx="1621098" cy="1296452"/>
            </a:xfrm>
            <a:custGeom>
              <a:avLst/>
              <a:gdLst>
                <a:gd name="T0" fmla="*/ 706 w 718"/>
                <a:gd name="T1" fmla="*/ 302 h 652"/>
                <a:gd name="T2" fmla="*/ 710 w 718"/>
                <a:gd name="T3" fmla="*/ 274 h 652"/>
                <a:gd name="T4" fmla="*/ 692 w 718"/>
                <a:gd name="T5" fmla="*/ 234 h 652"/>
                <a:gd name="T6" fmla="*/ 666 w 718"/>
                <a:gd name="T7" fmla="*/ 248 h 652"/>
                <a:gd name="T8" fmla="*/ 644 w 718"/>
                <a:gd name="T9" fmla="*/ 272 h 652"/>
                <a:gd name="T10" fmla="*/ 618 w 718"/>
                <a:gd name="T11" fmla="*/ 318 h 652"/>
                <a:gd name="T12" fmla="*/ 536 w 718"/>
                <a:gd name="T13" fmla="*/ 334 h 652"/>
                <a:gd name="T14" fmla="*/ 508 w 718"/>
                <a:gd name="T15" fmla="*/ 290 h 652"/>
                <a:gd name="T16" fmla="*/ 496 w 718"/>
                <a:gd name="T17" fmla="*/ 278 h 652"/>
                <a:gd name="T18" fmla="*/ 388 w 718"/>
                <a:gd name="T19" fmla="*/ 236 h 652"/>
                <a:gd name="T20" fmla="*/ 330 w 718"/>
                <a:gd name="T21" fmla="*/ 232 h 652"/>
                <a:gd name="T22" fmla="*/ 258 w 718"/>
                <a:gd name="T23" fmla="*/ 110 h 652"/>
                <a:gd name="T24" fmla="*/ 108 w 718"/>
                <a:gd name="T25" fmla="*/ 12 h 652"/>
                <a:gd name="T26" fmla="*/ 80 w 718"/>
                <a:gd name="T27" fmla="*/ 0 h 652"/>
                <a:gd name="T28" fmla="*/ 34 w 718"/>
                <a:gd name="T29" fmla="*/ 12 h 652"/>
                <a:gd name="T30" fmla="*/ 8 w 718"/>
                <a:gd name="T31" fmla="*/ 38 h 652"/>
                <a:gd name="T32" fmla="*/ 0 w 718"/>
                <a:gd name="T33" fmla="*/ 52 h 652"/>
                <a:gd name="T34" fmla="*/ 10 w 718"/>
                <a:gd name="T35" fmla="*/ 86 h 652"/>
                <a:gd name="T36" fmla="*/ 38 w 718"/>
                <a:gd name="T37" fmla="*/ 76 h 652"/>
                <a:gd name="T38" fmla="*/ 74 w 718"/>
                <a:gd name="T39" fmla="*/ 94 h 652"/>
                <a:gd name="T40" fmla="*/ 96 w 718"/>
                <a:gd name="T41" fmla="*/ 140 h 652"/>
                <a:gd name="T42" fmla="*/ 124 w 718"/>
                <a:gd name="T43" fmla="*/ 148 h 652"/>
                <a:gd name="T44" fmla="*/ 170 w 718"/>
                <a:gd name="T45" fmla="*/ 124 h 652"/>
                <a:gd name="T46" fmla="*/ 214 w 718"/>
                <a:gd name="T47" fmla="*/ 110 h 652"/>
                <a:gd name="T48" fmla="*/ 238 w 718"/>
                <a:gd name="T49" fmla="*/ 196 h 652"/>
                <a:gd name="T50" fmla="*/ 240 w 718"/>
                <a:gd name="T51" fmla="*/ 250 h 652"/>
                <a:gd name="T52" fmla="*/ 232 w 718"/>
                <a:gd name="T53" fmla="*/ 284 h 652"/>
                <a:gd name="T54" fmla="*/ 222 w 718"/>
                <a:gd name="T55" fmla="*/ 312 h 652"/>
                <a:gd name="T56" fmla="*/ 228 w 718"/>
                <a:gd name="T57" fmla="*/ 332 h 652"/>
                <a:gd name="T58" fmla="*/ 206 w 718"/>
                <a:gd name="T59" fmla="*/ 364 h 652"/>
                <a:gd name="T60" fmla="*/ 168 w 718"/>
                <a:gd name="T61" fmla="*/ 402 h 652"/>
                <a:gd name="T62" fmla="*/ 148 w 718"/>
                <a:gd name="T63" fmla="*/ 414 h 652"/>
                <a:gd name="T64" fmla="*/ 160 w 718"/>
                <a:gd name="T65" fmla="*/ 468 h 652"/>
                <a:gd name="T66" fmla="*/ 182 w 718"/>
                <a:gd name="T67" fmla="*/ 512 h 652"/>
                <a:gd name="T68" fmla="*/ 226 w 718"/>
                <a:gd name="T69" fmla="*/ 528 h 652"/>
                <a:gd name="T70" fmla="*/ 254 w 718"/>
                <a:gd name="T71" fmla="*/ 560 h 652"/>
                <a:gd name="T72" fmla="*/ 274 w 718"/>
                <a:gd name="T73" fmla="*/ 560 h 652"/>
                <a:gd name="T74" fmla="*/ 308 w 718"/>
                <a:gd name="T75" fmla="*/ 552 h 652"/>
                <a:gd name="T76" fmla="*/ 334 w 718"/>
                <a:gd name="T77" fmla="*/ 546 h 652"/>
                <a:gd name="T78" fmla="*/ 346 w 718"/>
                <a:gd name="T79" fmla="*/ 562 h 652"/>
                <a:gd name="T80" fmla="*/ 360 w 718"/>
                <a:gd name="T81" fmla="*/ 574 h 652"/>
                <a:gd name="T82" fmla="*/ 364 w 718"/>
                <a:gd name="T83" fmla="*/ 564 h 652"/>
                <a:gd name="T84" fmla="*/ 402 w 718"/>
                <a:gd name="T85" fmla="*/ 562 h 652"/>
                <a:gd name="T86" fmla="*/ 422 w 718"/>
                <a:gd name="T87" fmla="*/ 590 h 652"/>
                <a:gd name="T88" fmla="*/ 426 w 718"/>
                <a:gd name="T89" fmla="*/ 584 h 652"/>
                <a:gd name="T90" fmla="*/ 458 w 718"/>
                <a:gd name="T91" fmla="*/ 624 h 652"/>
                <a:gd name="T92" fmla="*/ 470 w 718"/>
                <a:gd name="T93" fmla="*/ 602 h 652"/>
                <a:gd name="T94" fmla="*/ 478 w 718"/>
                <a:gd name="T95" fmla="*/ 594 h 652"/>
                <a:gd name="T96" fmla="*/ 490 w 718"/>
                <a:gd name="T97" fmla="*/ 594 h 652"/>
                <a:gd name="T98" fmla="*/ 498 w 718"/>
                <a:gd name="T99" fmla="*/ 618 h 652"/>
                <a:gd name="T100" fmla="*/ 538 w 718"/>
                <a:gd name="T101" fmla="*/ 652 h 652"/>
                <a:gd name="T102" fmla="*/ 544 w 718"/>
                <a:gd name="T103" fmla="*/ 638 h 652"/>
                <a:gd name="T104" fmla="*/ 556 w 718"/>
                <a:gd name="T105" fmla="*/ 618 h 652"/>
                <a:gd name="T106" fmla="*/ 592 w 718"/>
                <a:gd name="T107" fmla="*/ 596 h 652"/>
                <a:gd name="T108" fmla="*/ 612 w 718"/>
                <a:gd name="T109" fmla="*/ 606 h 652"/>
                <a:gd name="T110" fmla="*/ 610 w 718"/>
                <a:gd name="T111" fmla="*/ 618 h 652"/>
                <a:gd name="T112" fmla="*/ 640 w 718"/>
                <a:gd name="T113" fmla="*/ 630 h 652"/>
                <a:gd name="T114" fmla="*/ 624 w 718"/>
                <a:gd name="T115" fmla="*/ 562 h 652"/>
                <a:gd name="T116" fmla="*/ 616 w 718"/>
                <a:gd name="T117" fmla="*/ 518 h 652"/>
                <a:gd name="T118" fmla="*/ 650 w 718"/>
                <a:gd name="T119" fmla="*/ 482 h 652"/>
                <a:gd name="T120" fmla="*/ 692 w 718"/>
                <a:gd name="T121" fmla="*/ 486 h 652"/>
                <a:gd name="T122" fmla="*/ 714 w 718"/>
                <a:gd name="T123" fmla="*/ 4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06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80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32" y="286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8" y="332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02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90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87" name="Freeform 30"/>
            <p:cNvSpPr/>
            <p:nvPr/>
          </p:nvSpPr>
          <p:spPr bwMode="auto">
            <a:xfrm>
              <a:off x="7980804" y="3290620"/>
              <a:ext cx="982164" cy="541351"/>
            </a:xfrm>
            <a:custGeom>
              <a:avLst/>
              <a:gdLst>
                <a:gd name="T0" fmla="*/ 2147483646 w 434"/>
                <a:gd name="T1" fmla="*/ 2147483646 h 272"/>
                <a:gd name="T2" fmla="*/ 2147483646 w 434"/>
                <a:gd name="T3" fmla="*/ 2147483646 h 272"/>
                <a:gd name="T4" fmla="*/ 2147483646 w 434"/>
                <a:gd name="T5" fmla="*/ 0 h 272"/>
                <a:gd name="T6" fmla="*/ 2147483646 w 434"/>
                <a:gd name="T7" fmla="*/ 2147483646 h 272"/>
                <a:gd name="T8" fmla="*/ 2147483646 w 434"/>
                <a:gd name="T9" fmla="*/ 2147483646 h 272"/>
                <a:gd name="T10" fmla="*/ 2147483646 w 434"/>
                <a:gd name="T11" fmla="*/ 2147483646 h 272"/>
                <a:gd name="T12" fmla="*/ 2147483646 w 434"/>
                <a:gd name="T13" fmla="*/ 2147483646 h 272"/>
                <a:gd name="T14" fmla="*/ 2147483646 w 434"/>
                <a:gd name="T15" fmla="*/ 2147483646 h 272"/>
                <a:gd name="T16" fmla="*/ 2147483646 w 434"/>
                <a:gd name="T17" fmla="*/ 0 h 272"/>
                <a:gd name="T18" fmla="*/ 2147483646 w 434"/>
                <a:gd name="T19" fmla="*/ 2147483646 h 272"/>
                <a:gd name="T20" fmla="*/ 2147483646 w 434"/>
                <a:gd name="T21" fmla="*/ 2147483646 h 272"/>
                <a:gd name="T22" fmla="*/ 2147483646 w 434"/>
                <a:gd name="T23" fmla="*/ 2147483646 h 272"/>
                <a:gd name="T24" fmla="*/ 2147483646 w 434"/>
                <a:gd name="T25" fmla="*/ 2147483646 h 272"/>
                <a:gd name="T26" fmla="*/ 2147483646 w 434"/>
                <a:gd name="T27" fmla="*/ 2147483646 h 272"/>
                <a:gd name="T28" fmla="*/ 2147483646 w 434"/>
                <a:gd name="T29" fmla="*/ 2147483646 h 272"/>
                <a:gd name="T30" fmla="*/ 2147483646 w 434"/>
                <a:gd name="T31" fmla="*/ 2147483646 h 272"/>
                <a:gd name="T32" fmla="*/ 0 w 434"/>
                <a:gd name="T33" fmla="*/ 2147483646 h 272"/>
                <a:gd name="T34" fmla="*/ 2147483646 w 434"/>
                <a:gd name="T35" fmla="*/ 2147483646 h 272"/>
                <a:gd name="T36" fmla="*/ 2147483646 w 434"/>
                <a:gd name="T37" fmla="*/ 2147483646 h 272"/>
                <a:gd name="T38" fmla="*/ 2147483646 w 434"/>
                <a:gd name="T39" fmla="*/ 2147483646 h 272"/>
                <a:gd name="T40" fmla="*/ 2147483646 w 434"/>
                <a:gd name="T41" fmla="*/ 2147483646 h 272"/>
                <a:gd name="T42" fmla="*/ 2147483646 w 434"/>
                <a:gd name="T43" fmla="*/ 2147483646 h 272"/>
                <a:gd name="T44" fmla="*/ 2147483646 w 434"/>
                <a:gd name="T45" fmla="*/ 2147483646 h 272"/>
                <a:gd name="T46" fmla="*/ 2147483646 w 434"/>
                <a:gd name="T47" fmla="*/ 2147483646 h 272"/>
                <a:gd name="T48" fmla="*/ 2147483646 w 434"/>
                <a:gd name="T49" fmla="*/ 2147483646 h 272"/>
                <a:gd name="T50" fmla="*/ 2147483646 w 434"/>
                <a:gd name="T51" fmla="*/ 2147483646 h 272"/>
                <a:gd name="T52" fmla="*/ 2147483646 w 434"/>
                <a:gd name="T53" fmla="*/ 2147483646 h 272"/>
                <a:gd name="T54" fmla="*/ 2147483646 w 434"/>
                <a:gd name="T55" fmla="*/ 2147483646 h 272"/>
                <a:gd name="T56" fmla="*/ 2147483646 w 434"/>
                <a:gd name="T57" fmla="*/ 2147483646 h 272"/>
                <a:gd name="T58" fmla="*/ 2147483646 w 434"/>
                <a:gd name="T59" fmla="*/ 2147483646 h 272"/>
                <a:gd name="T60" fmla="*/ 2147483646 w 434"/>
                <a:gd name="T61" fmla="*/ 2147483646 h 272"/>
                <a:gd name="T62" fmla="*/ 2147483646 w 434"/>
                <a:gd name="T63" fmla="*/ 2147483646 h 272"/>
                <a:gd name="T64" fmla="*/ 2147483646 w 434"/>
                <a:gd name="T65" fmla="*/ 2147483646 h 272"/>
                <a:gd name="T66" fmla="*/ 2147483646 w 434"/>
                <a:gd name="T67" fmla="*/ 2147483646 h 272"/>
                <a:gd name="T68" fmla="*/ 2147483646 w 434"/>
                <a:gd name="T69" fmla="*/ 2147483646 h 272"/>
                <a:gd name="T70" fmla="*/ 2147483646 w 434"/>
                <a:gd name="T71" fmla="*/ 2147483646 h 272"/>
                <a:gd name="T72" fmla="*/ 2147483646 w 434"/>
                <a:gd name="T73" fmla="*/ 2147483646 h 272"/>
                <a:gd name="T74" fmla="*/ 2147483646 w 434"/>
                <a:gd name="T75" fmla="*/ 2147483646 h 272"/>
                <a:gd name="T76" fmla="*/ 2147483646 w 434"/>
                <a:gd name="T77" fmla="*/ 2147483646 h 272"/>
                <a:gd name="T78" fmla="*/ 2147483646 w 434"/>
                <a:gd name="T79" fmla="*/ 2147483646 h 272"/>
                <a:gd name="T80" fmla="*/ 2147483646 w 434"/>
                <a:gd name="T81" fmla="*/ 2147483646 h 272"/>
                <a:gd name="T82" fmla="*/ 2147483646 w 434"/>
                <a:gd name="T83" fmla="*/ 2147483646 h 272"/>
                <a:gd name="T84" fmla="*/ 2147483646 w 434"/>
                <a:gd name="T85" fmla="*/ 2147483646 h 272"/>
                <a:gd name="T86" fmla="*/ 2147483646 w 434"/>
                <a:gd name="T87" fmla="*/ 2147483646 h 272"/>
                <a:gd name="T88" fmla="*/ 2147483646 w 434"/>
                <a:gd name="T89" fmla="*/ 2147483646 h 272"/>
                <a:gd name="T90" fmla="*/ 2147483646 w 434"/>
                <a:gd name="T91" fmla="*/ 2147483646 h 272"/>
                <a:gd name="T92" fmla="*/ 2147483646 w 434"/>
                <a:gd name="T93" fmla="*/ 2147483646 h 272"/>
                <a:gd name="T94" fmla="*/ 2147483646 w 434"/>
                <a:gd name="T95" fmla="*/ 2147483646 h 272"/>
                <a:gd name="T96" fmla="*/ 2147483646 w 434"/>
                <a:gd name="T97" fmla="*/ 2147483646 h 272"/>
                <a:gd name="T98" fmla="*/ 2147483646 w 434"/>
                <a:gd name="T99" fmla="*/ 2147483646 h 272"/>
                <a:gd name="T100" fmla="*/ 2147483646 w 434"/>
                <a:gd name="T101" fmla="*/ 2147483646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88" name="Freeform 31"/>
            <p:cNvSpPr/>
            <p:nvPr/>
          </p:nvSpPr>
          <p:spPr bwMode="auto">
            <a:xfrm>
              <a:off x="8899610" y="4147956"/>
              <a:ext cx="153133" cy="118493"/>
            </a:xfrm>
            <a:custGeom>
              <a:avLst/>
              <a:gdLst>
                <a:gd name="T0" fmla="*/ 62 w 68"/>
                <a:gd name="T1" fmla="*/ 32 h 60"/>
                <a:gd name="T2" fmla="*/ 68 w 68"/>
                <a:gd name="T3" fmla="*/ 24 h 60"/>
                <a:gd name="T4" fmla="*/ 68 w 68"/>
                <a:gd name="T5" fmla="*/ 24 h 60"/>
                <a:gd name="T6" fmla="*/ 68 w 68"/>
                <a:gd name="T7" fmla="*/ 24 h 60"/>
                <a:gd name="T8" fmla="*/ 68 w 68"/>
                <a:gd name="T9" fmla="*/ 24 h 60"/>
                <a:gd name="T10" fmla="*/ 48 w 68"/>
                <a:gd name="T11" fmla="*/ 8 h 60"/>
                <a:gd name="T12" fmla="*/ 48 w 68"/>
                <a:gd name="T13" fmla="*/ 8 h 60"/>
                <a:gd name="T14" fmla="*/ 40 w 68"/>
                <a:gd name="T15" fmla="*/ 4 h 60"/>
                <a:gd name="T16" fmla="*/ 34 w 68"/>
                <a:gd name="T17" fmla="*/ 0 h 60"/>
                <a:gd name="T18" fmla="*/ 28 w 68"/>
                <a:gd name="T19" fmla="*/ 0 h 60"/>
                <a:gd name="T20" fmla="*/ 22 w 68"/>
                <a:gd name="T21" fmla="*/ 0 h 60"/>
                <a:gd name="T22" fmla="*/ 14 w 68"/>
                <a:gd name="T23" fmla="*/ 2 h 60"/>
                <a:gd name="T24" fmla="*/ 14 w 68"/>
                <a:gd name="T25" fmla="*/ 20 h 60"/>
                <a:gd name="T26" fmla="*/ 14 w 68"/>
                <a:gd name="T27" fmla="*/ 20 h 60"/>
                <a:gd name="T28" fmla="*/ 10 w 68"/>
                <a:gd name="T29" fmla="*/ 28 h 60"/>
                <a:gd name="T30" fmla="*/ 4 w 68"/>
                <a:gd name="T31" fmla="*/ 36 h 60"/>
                <a:gd name="T32" fmla="*/ 0 w 68"/>
                <a:gd name="T33" fmla="*/ 40 h 60"/>
                <a:gd name="T34" fmla="*/ 8 w 68"/>
                <a:gd name="T35" fmla="*/ 48 h 60"/>
                <a:gd name="T36" fmla="*/ 10 w 68"/>
                <a:gd name="T37" fmla="*/ 48 h 60"/>
                <a:gd name="T38" fmla="*/ 12 w 68"/>
                <a:gd name="T39" fmla="*/ 56 h 60"/>
                <a:gd name="T40" fmla="*/ 22 w 68"/>
                <a:gd name="T41" fmla="*/ 60 h 60"/>
                <a:gd name="T42" fmla="*/ 22 w 68"/>
                <a:gd name="T43" fmla="*/ 60 h 60"/>
                <a:gd name="T44" fmla="*/ 28 w 68"/>
                <a:gd name="T45" fmla="*/ 56 h 60"/>
                <a:gd name="T46" fmla="*/ 34 w 68"/>
                <a:gd name="T47" fmla="*/ 54 h 60"/>
                <a:gd name="T48" fmla="*/ 52 w 68"/>
                <a:gd name="T49" fmla="*/ 58 h 60"/>
                <a:gd name="T50" fmla="*/ 52 w 68"/>
                <a:gd name="T51" fmla="*/ 52 h 60"/>
                <a:gd name="T52" fmla="*/ 52 w 68"/>
                <a:gd name="T53" fmla="*/ 52 h 60"/>
                <a:gd name="T54" fmla="*/ 54 w 68"/>
                <a:gd name="T55" fmla="*/ 44 h 60"/>
                <a:gd name="T56" fmla="*/ 56 w 68"/>
                <a:gd name="T57" fmla="*/ 38 h 60"/>
                <a:gd name="T58" fmla="*/ 58 w 68"/>
                <a:gd name="T59" fmla="*/ 34 h 60"/>
                <a:gd name="T60" fmla="*/ 62 w 68"/>
                <a:gd name="T61" fmla="*/ 32 h 60"/>
                <a:gd name="T62" fmla="*/ 62 w 68"/>
                <a:gd name="T6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26FD1"/>
            </a:solidFill>
            <a:ln>
              <a:noFill/>
            </a:ln>
          </p:spPr>
          <p:txBody>
            <a:bodyPr/>
            <a:lstStyle/>
            <a:p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89" name="Freeform 32"/>
            <p:cNvSpPr/>
            <p:nvPr/>
          </p:nvSpPr>
          <p:spPr bwMode="auto">
            <a:xfrm>
              <a:off x="8181461" y="3732067"/>
              <a:ext cx="852792" cy="580847"/>
            </a:xfrm>
            <a:custGeom>
              <a:avLst/>
              <a:gdLst>
                <a:gd name="T0" fmla="*/ 258 w 378"/>
                <a:gd name="T1" fmla="*/ 78 h 292"/>
                <a:gd name="T2" fmla="*/ 240 w 378"/>
                <a:gd name="T3" fmla="*/ 46 h 292"/>
                <a:gd name="T4" fmla="*/ 204 w 378"/>
                <a:gd name="T5" fmla="*/ 38 h 292"/>
                <a:gd name="T6" fmla="*/ 194 w 378"/>
                <a:gd name="T7" fmla="*/ 28 h 292"/>
                <a:gd name="T8" fmla="*/ 166 w 378"/>
                <a:gd name="T9" fmla="*/ 16 h 292"/>
                <a:gd name="T10" fmla="*/ 164 w 378"/>
                <a:gd name="T11" fmla="*/ 0 h 292"/>
                <a:gd name="T12" fmla="*/ 148 w 378"/>
                <a:gd name="T13" fmla="*/ 12 h 292"/>
                <a:gd name="T14" fmla="*/ 140 w 378"/>
                <a:gd name="T15" fmla="*/ 26 h 292"/>
                <a:gd name="T16" fmla="*/ 126 w 378"/>
                <a:gd name="T17" fmla="*/ 46 h 292"/>
                <a:gd name="T18" fmla="*/ 120 w 378"/>
                <a:gd name="T19" fmla="*/ 52 h 292"/>
                <a:gd name="T20" fmla="*/ 108 w 378"/>
                <a:gd name="T21" fmla="*/ 42 h 292"/>
                <a:gd name="T22" fmla="*/ 96 w 378"/>
                <a:gd name="T23" fmla="*/ 38 h 292"/>
                <a:gd name="T24" fmla="*/ 76 w 378"/>
                <a:gd name="T25" fmla="*/ 46 h 292"/>
                <a:gd name="T26" fmla="*/ 32 w 378"/>
                <a:gd name="T27" fmla="*/ 50 h 292"/>
                <a:gd name="T28" fmla="*/ 20 w 378"/>
                <a:gd name="T29" fmla="*/ 32 h 292"/>
                <a:gd name="T30" fmla="*/ 4 w 378"/>
                <a:gd name="T31" fmla="*/ 34 h 292"/>
                <a:gd name="T32" fmla="*/ 2 w 378"/>
                <a:gd name="T33" fmla="*/ 36 h 292"/>
                <a:gd name="T34" fmla="*/ 8 w 378"/>
                <a:gd name="T35" fmla="*/ 42 h 292"/>
                <a:gd name="T36" fmla="*/ 10 w 378"/>
                <a:gd name="T37" fmla="*/ 42 h 292"/>
                <a:gd name="T38" fmla="*/ 40 w 378"/>
                <a:gd name="T39" fmla="*/ 76 h 292"/>
                <a:gd name="T40" fmla="*/ 98 w 378"/>
                <a:gd name="T41" fmla="*/ 96 h 292"/>
                <a:gd name="T42" fmla="*/ 118 w 378"/>
                <a:gd name="T43" fmla="*/ 128 h 292"/>
                <a:gd name="T44" fmla="*/ 140 w 378"/>
                <a:gd name="T45" fmla="*/ 158 h 292"/>
                <a:gd name="T46" fmla="*/ 152 w 378"/>
                <a:gd name="T47" fmla="*/ 162 h 292"/>
                <a:gd name="T48" fmla="*/ 182 w 378"/>
                <a:gd name="T49" fmla="*/ 142 h 292"/>
                <a:gd name="T50" fmla="*/ 200 w 378"/>
                <a:gd name="T51" fmla="*/ 146 h 292"/>
                <a:gd name="T52" fmla="*/ 198 w 378"/>
                <a:gd name="T53" fmla="*/ 152 h 292"/>
                <a:gd name="T54" fmla="*/ 168 w 378"/>
                <a:gd name="T55" fmla="*/ 186 h 292"/>
                <a:gd name="T56" fmla="*/ 166 w 378"/>
                <a:gd name="T57" fmla="*/ 194 h 292"/>
                <a:gd name="T58" fmla="*/ 152 w 378"/>
                <a:gd name="T59" fmla="*/ 222 h 292"/>
                <a:gd name="T60" fmla="*/ 166 w 378"/>
                <a:gd name="T61" fmla="*/ 246 h 292"/>
                <a:gd name="T62" fmla="*/ 178 w 378"/>
                <a:gd name="T63" fmla="*/ 254 h 292"/>
                <a:gd name="T64" fmla="*/ 194 w 378"/>
                <a:gd name="T65" fmla="*/ 270 h 292"/>
                <a:gd name="T66" fmla="*/ 204 w 378"/>
                <a:gd name="T67" fmla="*/ 262 h 292"/>
                <a:gd name="T68" fmla="*/ 214 w 378"/>
                <a:gd name="T69" fmla="*/ 264 h 292"/>
                <a:gd name="T70" fmla="*/ 230 w 378"/>
                <a:gd name="T71" fmla="*/ 278 h 292"/>
                <a:gd name="T72" fmla="*/ 238 w 378"/>
                <a:gd name="T73" fmla="*/ 286 h 292"/>
                <a:gd name="T74" fmla="*/ 248 w 378"/>
                <a:gd name="T75" fmla="*/ 284 h 292"/>
                <a:gd name="T76" fmla="*/ 304 w 378"/>
                <a:gd name="T77" fmla="*/ 286 h 292"/>
                <a:gd name="T78" fmla="*/ 312 w 378"/>
                <a:gd name="T79" fmla="*/ 272 h 292"/>
                <a:gd name="T80" fmla="*/ 316 w 378"/>
                <a:gd name="T81" fmla="*/ 262 h 292"/>
                <a:gd name="T82" fmla="*/ 324 w 378"/>
                <a:gd name="T83" fmla="*/ 248 h 292"/>
                <a:gd name="T84" fmla="*/ 324 w 378"/>
                <a:gd name="T85" fmla="*/ 232 h 292"/>
                <a:gd name="T86" fmla="*/ 330 w 378"/>
                <a:gd name="T87" fmla="*/ 226 h 292"/>
                <a:gd name="T88" fmla="*/ 348 w 378"/>
                <a:gd name="T89" fmla="*/ 222 h 292"/>
                <a:gd name="T90" fmla="*/ 378 w 378"/>
                <a:gd name="T91" fmla="*/ 238 h 292"/>
                <a:gd name="T92" fmla="*/ 362 w 378"/>
                <a:gd name="T93" fmla="*/ 196 h 292"/>
                <a:gd name="T94" fmla="*/ 348 w 378"/>
                <a:gd name="T95" fmla="*/ 194 h 292"/>
                <a:gd name="T96" fmla="*/ 312 w 378"/>
                <a:gd name="T97" fmla="*/ 172 h 292"/>
                <a:gd name="T98" fmla="*/ 292 w 378"/>
                <a:gd name="T99" fmla="*/ 146 h 292"/>
                <a:gd name="T100" fmla="*/ 270 w 378"/>
                <a:gd name="T101" fmla="*/ 9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lnTo>
                    <a:pt x="264" y="86"/>
                  </a:lnTo>
                  <a:close/>
                </a:path>
              </a:pathLst>
            </a:custGeom>
            <a:solidFill>
              <a:srgbClr val="1C7ED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90" name="Freeform 33"/>
            <p:cNvSpPr/>
            <p:nvPr/>
          </p:nvSpPr>
          <p:spPr bwMode="auto">
            <a:xfrm>
              <a:off x="7732626" y="2621489"/>
              <a:ext cx="794707" cy="999058"/>
            </a:xfrm>
            <a:custGeom>
              <a:avLst/>
              <a:gdLst>
                <a:gd name="T0" fmla="*/ 312 w 352"/>
                <a:gd name="T1" fmla="*/ 144 h 502"/>
                <a:gd name="T2" fmla="*/ 272 w 352"/>
                <a:gd name="T3" fmla="*/ 120 h 502"/>
                <a:gd name="T4" fmla="*/ 280 w 352"/>
                <a:gd name="T5" fmla="*/ 94 h 502"/>
                <a:gd name="T6" fmla="*/ 234 w 352"/>
                <a:gd name="T7" fmla="*/ 76 h 502"/>
                <a:gd name="T8" fmla="*/ 234 w 352"/>
                <a:gd name="T9" fmla="*/ 36 h 502"/>
                <a:gd name="T10" fmla="*/ 224 w 352"/>
                <a:gd name="T11" fmla="*/ 40 h 502"/>
                <a:gd name="T12" fmla="*/ 206 w 352"/>
                <a:gd name="T13" fmla="*/ 8 h 502"/>
                <a:gd name="T14" fmla="*/ 178 w 352"/>
                <a:gd name="T15" fmla="*/ 16 h 502"/>
                <a:gd name="T16" fmla="*/ 146 w 352"/>
                <a:gd name="T17" fmla="*/ 64 h 502"/>
                <a:gd name="T18" fmla="*/ 118 w 352"/>
                <a:gd name="T19" fmla="*/ 76 h 502"/>
                <a:gd name="T20" fmla="*/ 92 w 352"/>
                <a:gd name="T21" fmla="*/ 70 h 502"/>
                <a:gd name="T22" fmla="*/ 76 w 352"/>
                <a:gd name="T23" fmla="*/ 100 h 502"/>
                <a:gd name="T24" fmla="*/ 48 w 352"/>
                <a:gd name="T25" fmla="*/ 92 h 502"/>
                <a:gd name="T26" fmla="*/ 34 w 352"/>
                <a:gd name="T27" fmla="*/ 64 h 502"/>
                <a:gd name="T28" fmla="*/ 16 w 352"/>
                <a:gd name="T29" fmla="*/ 96 h 502"/>
                <a:gd name="T30" fmla="*/ 8 w 352"/>
                <a:gd name="T31" fmla="*/ 108 h 502"/>
                <a:gd name="T32" fmla="*/ 30 w 352"/>
                <a:gd name="T33" fmla="*/ 168 h 502"/>
                <a:gd name="T34" fmla="*/ 30 w 352"/>
                <a:gd name="T35" fmla="*/ 196 h 502"/>
                <a:gd name="T36" fmla="*/ 42 w 352"/>
                <a:gd name="T37" fmla="*/ 224 h 502"/>
                <a:gd name="T38" fmla="*/ 48 w 352"/>
                <a:gd name="T39" fmla="*/ 240 h 502"/>
                <a:gd name="T40" fmla="*/ 38 w 352"/>
                <a:gd name="T41" fmla="*/ 284 h 502"/>
                <a:gd name="T42" fmla="*/ 8 w 352"/>
                <a:gd name="T43" fmla="*/ 332 h 502"/>
                <a:gd name="T44" fmla="*/ 48 w 352"/>
                <a:gd name="T45" fmla="*/ 378 h 502"/>
                <a:gd name="T46" fmla="*/ 32 w 352"/>
                <a:gd name="T47" fmla="*/ 416 h 502"/>
                <a:gd name="T48" fmla="*/ 20 w 352"/>
                <a:gd name="T49" fmla="*/ 450 h 502"/>
                <a:gd name="T50" fmla="*/ 12 w 352"/>
                <a:gd name="T51" fmla="*/ 466 h 502"/>
                <a:gd name="T52" fmla="*/ 26 w 352"/>
                <a:gd name="T53" fmla="*/ 482 h 502"/>
                <a:gd name="T54" fmla="*/ 28 w 352"/>
                <a:gd name="T55" fmla="*/ 488 h 502"/>
                <a:gd name="T56" fmla="*/ 30 w 352"/>
                <a:gd name="T57" fmla="*/ 492 h 502"/>
                <a:gd name="T58" fmla="*/ 94 w 352"/>
                <a:gd name="T59" fmla="*/ 496 h 502"/>
                <a:gd name="T60" fmla="*/ 114 w 352"/>
                <a:gd name="T61" fmla="*/ 464 h 502"/>
                <a:gd name="T62" fmla="*/ 208 w 352"/>
                <a:gd name="T63" fmla="*/ 352 h 502"/>
                <a:gd name="T64" fmla="*/ 240 w 352"/>
                <a:gd name="T65" fmla="*/ 332 h 502"/>
                <a:gd name="T66" fmla="*/ 234 w 352"/>
                <a:gd name="T67" fmla="*/ 312 h 502"/>
                <a:gd name="T68" fmla="*/ 218 w 352"/>
                <a:gd name="T69" fmla="*/ 296 h 502"/>
                <a:gd name="T70" fmla="*/ 180 w 352"/>
                <a:gd name="T71" fmla="*/ 276 h 502"/>
                <a:gd name="T72" fmla="*/ 170 w 352"/>
                <a:gd name="T73" fmla="*/ 242 h 502"/>
                <a:gd name="T74" fmla="*/ 116 w 352"/>
                <a:gd name="T75" fmla="*/ 228 h 502"/>
                <a:gd name="T76" fmla="*/ 98 w 352"/>
                <a:gd name="T77" fmla="*/ 218 h 502"/>
                <a:gd name="T78" fmla="*/ 98 w 352"/>
                <a:gd name="T79" fmla="*/ 202 h 502"/>
                <a:gd name="T80" fmla="*/ 118 w 352"/>
                <a:gd name="T81" fmla="*/ 180 h 502"/>
                <a:gd name="T82" fmla="*/ 114 w 352"/>
                <a:gd name="T83" fmla="*/ 158 h 502"/>
                <a:gd name="T84" fmla="*/ 134 w 352"/>
                <a:gd name="T85" fmla="*/ 148 h 502"/>
                <a:gd name="T86" fmla="*/ 148 w 352"/>
                <a:gd name="T87" fmla="*/ 140 h 502"/>
                <a:gd name="T88" fmla="*/ 148 w 352"/>
                <a:gd name="T89" fmla="*/ 118 h 502"/>
                <a:gd name="T90" fmla="*/ 172 w 352"/>
                <a:gd name="T91" fmla="*/ 120 h 502"/>
                <a:gd name="T92" fmla="*/ 214 w 352"/>
                <a:gd name="T93" fmla="*/ 144 h 502"/>
                <a:gd name="T94" fmla="*/ 204 w 352"/>
                <a:gd name="T95" fmla="*/ 154 h 502"/>
                <a:gd name="T96" fmla="*/ 226 w 352"/>
                <a:gd name="T97" fmla="*/ 168 h 502"/>
                <a:gd name="T98" fmla="*/ 236 w 352"/>
                <a:gd name="T99" fmla="*/ 180 h 502"/>
                <a:gd name="T100" fmla="*/ 252 w 352"/>
                <a:gd name="T101" fmla="*/ 220 h 502"/>
                <a:gd name="T102" fmla="*/ 314 w 352"/>
                <a:gd name="T103" fmla="*/ 236 h 502"/>
                <a:gd name="T104" fmla="*/ 336 w 352"/>
                <a:gd name="T105" fmla="*/ 188 h 502"/>
                <a:gd name="T106" fmla="*/ 352 w 352"/>
                <a:gd name="T107" fmla="*/ 176 h 502"/>
                <a:gd name="T108" fmla="*/ 326 w 352"/>
                <a:gd name="T109" fmla="*/ 15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20" y="450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2" y="476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6" y="482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32" y="33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34" y="312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2" y="204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91" name="Freeform 34"/>
            <p:cNvSpPr/>
            <p:nvPr/>
          </p:nvSpPr>
          <p:spPr bwMode="auto">
            <a:xfrm>
              <a:off x="7370911" y="3581049"/>
              <a:ext cx="836952" cy="727220"/>
            </a:xfrm>
            <a:custGeom>
              <a:avLst/>
              <a:gdLst>
                <a:gd name="T0" fmla="*/ 20 w 370"/>
                <a:gd name="T1" fmla="*/ 146 h 366"/>
                <a:gd name="T2" fmla="*/ 0 w 370"/>
                <a:gd name="T3" fmla="*/ 182 h 366"/>
                <a:gd name="T4" fmla="*/ 10 w 370"/>
                <a:gd name="T5" fmla="*/ 210 h 366"/>
                <a:gd name="T6" fmla="*/ 30 w 370"/>
                <a:gd name="T7" fmla="*/ 222 h 366"/>
                <a:gd name="T8" fmla="*/ 54 w 370"/>
                <a:gd name="T9" fmla="*/ 276 h 366"/>
                <a:gd name="T10" fmla="*/ 82 w 370"/>
                <a:gd name="T11" fmla="*/ 290 h 366"/>
                <a:gd name="T12" fmla="*/ 86 w 370"/>
                <a:gd name="T13" fmla="*/ 290 h 366"/>
                <a:gd name="T14" fmla="*/ 152 w 370"/>
                <a:gd name="T15" fmla="*/ 302 h 366"/>
                <a:gd name="T16" fmla="*/ 204 w 370"/>
                <a:gd name="T17" fmla="*/ 306 h 366"/>
                <a:gd name="T18" fmla="*/ 214 w 370"/>
                <a:gd name="T19" fmla="*/ 312 h 366"/>
                <a:gd name="T20" fmla="*/ 214 w 370"/>
                <a:gd name="T21" fmla="*/ 332 h 366"/>
                <a:gd name="T22" fmla="*/ 234 w 370"/>
                <a:gd name="T23" fmla="*/ 342 h 366"/>
                <a:gd name="T24" fmla="*/ 250 w 370"/>
                <a:gd name="T25" fmla="*/ 338 h 366"/>
                <a:gd name="T26" fmla="*/ 266 w 370"/>
                <a:gd name="T27" fmla="*/ 350 h 366"/>
                <a:gd name="T28" fmla="*/ 280 w 370"/>
                <a:gd name="T29" fmla="*/ 364 h 366"/>
                <a:gd name="T30" fmla="*/ 290 w 370"/>
                <a:gd name="T31" fmla="*/ 360 h 366"/>
                <a:gd name="T32" fmla="*/ 314 w 370"/>
                <a:gd name="T33" fmla="*/ 358 h 366"/>
                <a:gd name="T34" fmla="*/ 326 w 370"/>
                <a:gd name="T35" fmla="*/ 342 h 366"/>
                <a:gd name="T36" fmla="*/ 342 w 370"/>
                <a:gd name="T37" fmla="*/ 332 h 366"/>
                <a:gd name="T38" fmla="*/ 342 w 370"/>
                <a:gd name="T39" fmla="*/ 326 h 366"/>
                <a:gd name="T40" fmla="*/ 344 w 370"/>
                <a:gd name="T41" fmla="*/ 306 h 366"/>
                <a:gd name="T42" fmla="*/ 328 w 370"/>
                <a:gd name="T43" fmla="*/ 294 h 366"/>
                <a:gd name="T44" fmla="*/ 310 w 370"/>
                <a:gd name="T45" fmla="*/ 296 h 366"/>
                <a:gd name="T46" fmla="*/ 302 w 370"/>
                <a:gd name="T47" fmla="*/ 294 h 366"/>
                <a:gd name="T48" fmla="*/ 302 w 370"/>
                <a:gd name="T49" fmla="*/ 286 h 366"/>
                <a:gd name="T50" fmla="*/ 282 w 370"/>
                <a:gd name="T51" fmla="*/ 262 h 366"/>
                <a:gd name="T52" fmla="*/ 272 w 370"/>
                <a:gd name="T53" fmla="*/ 244 h 366"/>
                <a:gd name="T54" fmla="*/ 298 w 370"/>
                <a:gd name="T55" fmla="*/ 240 h 366"/>
                <a:gd name="T56" fmla="*/ 296 w 370"/>
                <a:gd name="T57" fmla="*/ 216 h 366"/>
                <a:gd name="T58" fmla="*/ 300 w 370"/>
                <a:gd name="T59" fmla="*/ 210 h 366"/>
                <a:gd name="T60" fmla="*/ 318 w 370"/>
                <a:gd name="T61" fmla="*/ 200 h 366"/>
                <a:gd name="T62" fmla="*/ 312 w 370"/>
                <a:gd name="T63" fmla="*/ 178 h 366"/>
                <a:gd name="T64" fmla="*/ 318 w 370"/>
                <a:gd name="T65" fmla="*/ 162 h 366"/>
                <a:gd name="T66" fmla="*/ 338 w 370"/>
                <a:gd name="T67" fmla="*/ 166 h 366"/>
                <a:gd name="T68" fmla="*/ 340 w 370"/>
                <a:gd name="T69" fmla="*/ 168 h 366"/>
                <a:gd name="T70" fmla="*/ 370 w 370"/>
                <a:gd name="T71" fmla="*/ 162 h 366"/>
                <a:gd name="T72" fmla="*/ 348 w 370"/>
                <a:gd name="T73" fmla="*/ 128 h 366"/>
                <a:gd name="T74" fmla="*/ 302 w 370"/>
                <a:gd name="T75" fmla="*/ 126 h 366"/>
                <a:gd name="T76" fmla="*/ 302 w 370"/>
                <a:gd name="T77" fmla="*/ 126 h 366"/>
                <a:gd name="T78" fmla="*/ 280 w 370"/>
                <a:gd name="T79" fmla="*/ 110 h 366"/>
                <a:gd name="T80" fmla="*/ 260 w 370"/>
                <a:gd name="T81" fmla="*/ 78 h 366"/>
                <a:gd name="T82" fmla="*/ 292 w 370"/>
                <a:gd name="T83" fmla="*/ 44 h 366"/>
                <a:gd name="T84" fmla="*/ 258 w 370"/>
                <a:gd name="T85" fmla="*/ 22 h 366"/>
                <a:gd name="T86" fmla="*/ 226 w 370"/>
                <a:gd name="T87" fmla="*/ 28 h 366"/>
                <a:gd name="T88" fmla="*/ 196 w 370"/>
                <a:gd name="T89" fmla="*/ 14 h 366"/>
                <a:gd name="T90" fmla="*/ 188 w 370"/>
                <a:gd name="T91" fmla="*/ 6 h 366"/>
                <a:gd name="T92" fmla="*/ 188 w 370"/>
                <a:gd name="T93" fmla="*/ 6 h 366"/>
                <a:gd name="T94" fmla="*/ 186 w 370"/>
                <a:gd name="T95" fmla="*/ 0 h 366"/>
                <a:gd name="T96" fmla="*/ 182 w 370"/>
                <a:gd name="T97" fmla="*/ 28 h 366"/>
                <a:gd name="T98" fmla="*/ 182 w 370"/>
                <a:gd name="T99" fmla="*/ 36 h 366"/>
                <a:gd name="T100" fmla="*/ 184 w 370"/>
                <a:gd name="T101" fmla="*/ 46 h 366"/>
                <a:gd name="T102" fmla="*/ 184 w 370"/>
                <a:gd name="T103" fmla="*/ 68 h 366"/>
                <a:gd name="T104" fmla="*/ 172 w 370"/>
                <a:gd name="T105" fmla="*/ 78 h 366"/>
                <a:gd name="T106" fmla="*/ 170 w 370"/>
                <a:gd name="T107" fmla="*/ 98 h 366"/>
                <a:gd name="T108" fmla="*/ 98 w 370"/>
                <a:gd name="T109" fmla="*/ 10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lnTo>
                    <a:pt x="82" y="120"/>
                  </a:lnTo>
                  <a:close/>
                </a:path>
              </a:pathLst>
            </a:custGeom>
            <a:solidFill>
              <a:srgbClr val="257FD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92" name="Freeform 35"/>
            <p:cNvSpPr/>
            <p:nvPr/>
          </p:nvSpPr>
          <p:spPr bwMode="auto">
            <a:xfrm>
              <a:off x="8944493" y="5135398"/>
              <a:ext cx="240261" cy="508823"/>
            </a:xfrm>
            <a:custGeom>
              <a:avLst/>
              <a:gdLst>
                <a:gd name="T0" fmla="*/ 80 w 106"/>
                <a:gd name="T1" fmla="*/ 0 h 256"/>
                <a:gd name="T2" fmla="*/ 80 w 106"/>
                <a:gd name="T3" fmla="*/ 0 h 256"/>
                <a:gd name="T4" fmla="*/ 62 w 106"/>
                <a:gd name="T5" fmla="*/ 14 h 256"/>
                <a:gd name="T6" fmla="*/ 46 w 106"/>
                <a:gd name="T7" fmla="*/ 32 h 256"/>
                <a:gd name="T8" fmla="*/ 34 w 106"/>
                <a:gd name="T9" fmla="*/ 50 h 256"/>
                <a:gd name="T10" fmla="*/ 24 w 106"/>
                <a:gd name="T11" fmla="*/ 70 h 256"/>
                <a:gd name="T12" fmla="*/ 24 w 106"/>
                <a:gd name="T13" fmla="*/ 70 h 256"/>
                <a:gd name="T14" fmla="*/ 10 w 106"/>
                <a:gd name="T15" fmla="*/ 98 h 256"/>
                <a:gd name="T16" fmla="*/ 4 w 106"/>
                <a:gd name="T17" fmla="*/ 104 h 256"/>
                <a:gd name="T18" fmla="*/ 0 w 106"/>
                <a:gd name="T19" fmla="*/ 108 h 256"/>
                <a:gd name="T20" fmla="*/ 6 w 106"/>
                <a:gd name="T21" fmla="*/ 152 h 256"/>
                <a:gd name="T22" fmla="*/ 6 w 106"/>
                <a:gd name="T23" fmla="*/ 154 h 256"/>
                <a:gd name="T24" fmla="*/ 6 w 106"/>
                <a:gd name="T25" fmla="*/ 154 h 256"/>
                <a:gd name="T26" fmla="*/ 2 w 106"/>
                <a:gd name="T27" fmla="*/ 184 h 256"/>
                <a:gd name="T28" fmla="*/ 2 w 106"/>
                <a:gd name="T29" fmla="*/ 184 h 256"/>
                <a:gd name="T30" fmla="*/ 2 w 106"/>
                <a:gd name="T31" fmla="*/ 196 h 256"/>
                <a:gd name="T32" fmla="*/ 2 w 106"/>
                <a:gd name="T33" fmla="*/ 200 h 256"/>
                <a:gd name="T34" fmla="*/ 4 w 106"/>
                <a:gd name="T35" fmla="*/ 202 h 256"/>
                <a:gd name="T36" fmla="*/ 36 w 106"/>
                <a:gd name="T37" fmla="*/ 224 h 256"/>
                <a:gd name="T38" fmla="*/ 36 w 106"/>
                <a:gd name="T39" fmla="*/ 224 h 256"/>
                <a:gd name="T40" fmla="*/ 38 w 106"/>
                <a:gd name="T41" fmla="*/ 224 h 256"/>
                <a:gd name="T42" fmla="*/ 38 w 106"/>
                <a:gd name="T43" fmla="*/ 226 h 256"/>
                <a:gd name="T44" fmla="*/ 38 w 106"/>
                <a:gd name="T45" fmla="*/ 226 h 256"/>
                <a:gd name="T46" fmla="*/ 38 w 106"/>
                <a:gd name="T47" fmla="*/ 226 h 256"/>
                <a:gd name="T48" fmla="*/ 42 w 106"/>
                <a:gd name="T49" fmla="*/ 236 h 256"/>
                <a:gd name="T50" fmla="*/ 50 w 106"/>
                <a:gd name="T51" fmla="*/ 248 h 256"/>
                <a:gd name="T52" fmla="*/ 50 w 106"/>
                <a:gd name="T53" fmla="*/ 248 h 256"/>
                <a:gd name="T54" fmla="*/ 56 w 106"/>
                <a:gd name="T55" fmla="*/ 252 h 256"/>
                <a:gd name="T56" fmla="*/ 62 w 106"/>
                <a:gd name="T57" fmla="*/ 256 h 256"/>
                <a:gd name="T58" fmla="*/ 66 w 106"/>
                <a:gd name="T59" fmla="*/ 204 h 256"/>
                <a:gd name="T60" fmla="*/ 66 w 106"/>
                <a:gd name="T61" fmla="*/ 202 h 256"/>
                <a:gd name="T62" fmla="*/ 90 w 106"/>
                <a:gd name="T63" fmla="*/ 146 h 256"/>
                <a:gd name="T64" fmla="*/ 98 w 106"/>
                <a:gd name="T65" fmla="*/ 80 h 256"/>
                <a:gd name="T66" fmla="*/ 98 w 106"/>
                <a:gd name="T67" fmla="*/ 78 h 256"/>
                <a:gd name="T68" fmla="*/ 98 w 106"/>
                <a:gd name="T69" fmla="*/ 78 h 256"/>
                <a:gd name="T70" fmla="*/ 106 w 106"/>
                <a:gd name="T71" fmla="*/ 60 h 256"/>
                <a:gd name="T72" fmla="*/ 100 w 106"/>
                <a:gd name="T73" fmla="*/ 44 h 256"/>
                <a:gd name="T74" fmla="*/ 100 w 106"/>
                <a:gd name="T75" fmla="*/ 44 h 256"/>
                <a:gd name="T76" fmla="*/ 98 w 106"/>
                <a:gd name="T77" fmla="*/ 44 h 256"/>
                <a:gd name="T78" fmla="*/ 98 w 106"/>
                <a:gd name="T79" fmla="*/ 24 h 256"/>
                <a:gd name="T80" fmla="*/ 98 w 106"/>
                <a:gd name="T81" fmla="*/ 22 h 256"/>
                <a:gd name="T82" fmla="*/ 98 w 106"/>
                <a:gd name="T83" fmla="*/ 22 h 256"/>
                <a:gd name="T84" fmla="*/ 102 w 106"/>
                <a:gd name="T85" fmla="*/ 16 h 256"/>
                <a:gd name="T86" fmla="*/ 106 w 106"/>
                <a:gd name="T87" fmla="*/ 12 h 256"/>
                <a:gd name="T88" fmla="*/ 80 w 106"/>
                <a:gd name="T8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srgbClr val="5F5F5F"/>
                </a:solidFill>
                <a:latin typeface="+mj-ea"/>
                <a:ea typeface="+mj-ea"/>
              </a:endParaRPr>
            </a:p>
          </p:txBody>
        </p:sp>
        <p:sp>
          <p:nvSpPr>
            <p:cNvPr id="293" name="Freeform 36"/>
            <p:cNvSpPr/>
            <p:nvPr/>
          </p:nvSpPr>
          <p:spPr bwMode="auto">
            <a:xfrm>
              <a:off x="7183464" y="6036872"/>
              <a:ext cx="361710" cy="278807"/>
            </a:xfrm>
            <a:custGeom>
              <a:avLst/>
              <a:gdLst>
                <a:gd name="T0" fmla="*/ 72 w 160"/>
                <a:gd name="T1" fmla="*/ 14 h 140"/>
                <a:gd name="T2" fmla="*/ 70 w 160"/>
                <a:gd name="T3" fmla="*/ 18 h 140"/>
                <a:gd name="T4" fmla="*/ 70 w 160"/>
                <a:gd name="T5" fmla="*/ 18 h 140"/>
                <a:gd name="T6" fmla="*/ 68 w 160"/>
                <a:gd name="T7" fmla="*/ 20 h 140"/>
                <a:gd name="T8" fmla="*/ 36 w 160"/>
                <a:gd name="T9" fmla="*/ 28 h 140"/>
                <a:gd name="T10" fmla="*/ 38 w 160"/>
                <a:gd name="T11" fmla="*/ 32 h 140"/>
                <a:gd name="T12" fmla="*/ 48 w 160"/>
                <a:gd name="T13" fmla="*/ 44 h 140"/>
                <a:gd name="T14" fmla="*/ 48 w 160"/>
                <a:gd name="T15" fmla="*/ 44 h 140"/>
                <a:gd name="T16" fmla="*/ 44 w 160"/>
                <a:gd name="T17" fmla="*/ 46 h 140"/>
                <a:gd name="T18" fmla="*/ 30 w 160"/>
                <a:gd name="T19" fmla="*/ 54 h 140"/>
                <a:gd name="T20" fmla="*/ 6 w 160"/>
                <a:gd name="T21" fmla="*/ 72 h 140"/>
                <a:gd name="T22" fmla="*/ 6 w 160"/>
                <a:gd name="T23" fmla="*/ 72 h 140"/>
                <a:gd name="T24" fmla="*/ 2 w 160"/>
                <a:gd name="T25" fmla="*/ 80 h 140"/>
                <a:gd name="T26" fmla="*/ 0 w 160"/>
                <a:gd name="T27" fmla="*/ 92 h 140"/>
                <a:gd name="T28" fmla="*/ 4 w 160"/>
                <a:gd name="T29" fmla="*/ 108 h 140"/>
                <a:gd name="T30" fmla="*/ 10 w 160"/>
                <a:gd name="T31" fmla="*/ 126 h 140"/>
                <a:gd name="T32" fmla="*/ 34 w 160"/>
                <a:gd name="T33" fmla="*/ 128 h 140"/>
                <a:gd name="T34" fmla="*/ 36 w 160"/>
                <a:gd name="T35" fmla="*/ 128 h 140"/>
                <a:gd name="T36" fmla="*/ 36 w 160"/>
                <a:gd name="T37" fmla="*/ 128 h 140"/>
                <a:gd name="T38" fmla="*/ 60 w 160"/>
                <a:gd name="T39" fmla="*/ 140 h 140"/>
                <a:gd name="T40" fmla="*/ 86 w 160"/>
                <a:gd name="T41" fmla="*/ 136 h 140"/>
                <a:gd name="T42" fmla="*/ 86 w 160"/>
                <a:gd name="T43" fmla="*/ 136 h 140"/>
                <a:gd name="T44" fmla="*/ 94 w 160"/>
                <a:gd name="T45" fmla="*/ 132 h 140"/>
                <a:gd name="T46" fmla="*/ 102 w 160"/>
                <a:gd name="T47" fmla="*/ 126 h 140"/>
                <a:gd name="T48" fmla="*/ 112 w 160"/>
                <a:gd name="T49" fmla="*/ 118 h 140"/>
                <a:gd name="T50" fmla="*/ 122 w 160"/>
                <a:gd name="T51" fmla="*/ 106 h 140"/>
                <a:gd name="T52" fmla="*/ 124 w 160"/>
                <a:gd name="T53" fmla="*/ 106 h 140"/>
                <a:gd name="T54" fmla="*/ 126 w 160"/>
                <a:gd name="T55" fmla="*/ 104 h 140"/>
                <a:gd name="T56" fmla="*/ 136 w 160"/>
                <a:gd name="T57" fmla="*/ 100 h 140"/>
                <a:gd name="T58" fmla="*/ 134 w 160"/>
                <a:gd name="T59" fmla="*/ 66 h 140"/>
                <a:gd name="T60" fmla="*/ 134 w 160"/>
                <a:gd name="T61" fmla="*/ 66 h 140"/>
                <a:gd name="T62" fmla="*/ 148 w 160"/>
                <a:gd name="T63" fmla="*/ 44 h 140"/>
                <a:gd name="T64" fmla="*/ 148 w 160"/>
                <a:gd name="T65" fmla="*/ 44 h 140"/>
                <a:gd name="T66" fmla="*/ 148 w 160"/>
                <a:gd name="T67" fmla="*/ 44 h 140"/>
                <a:gd name="T68" fmla="*/ 160 w 160"/>
                <a:gd name="T69" fmla="*/ 34 h 140"/>
                <a:gd name="T70" fmla="*/ 160 w 160"/>
                <a:gd name="T71" fmla="*/ 34 h 140"/>
                <a:gd name="T72" fmla="*/ 160 w 160"/>
                <a:gd name="T73" fmla="*/ 22 h 140"/>
                <a:gd name="T74" fmla="*/ 158 w 160"/>
                <a:gd name="T75" fmla="*/ 14 h 140"/>
                <a:gd name="T76" fmla="*/ 156 w 160"/>
                <a:gd name="T77" fmla="*/ 10 h 140"/>
                <a:gd name="T78" fmla="*/ 156 w 160"/>
                <a:gd name="T79" fmla="*/ 10 h 140"/>
                <a:gd name="T80" fmla="*/ 152 w 160"/>
                <a:gd name="T81" fmla="*/ 2 h 140"/>
                <a:gd name="T82" fmla="*/ 146 w 160"/>
                <a:gd name="T83" fmla="*/ 0 h 140"/>
                <a:gd name="T84" fmla="*/ 146 w 160"/>
                <a:gd name="T85" fmla="*/ 12 h 140"/>
                <a:gd name="T86" fmla="*/ 126 w 160"/>
                <a:gd name="T87" fmla="*/ 8 h 140"/>
                <a:gd name="T88" fmla="*/ 116 w 160"/>
                <a:gd name="T89" fmla="*/ 14 h 140"/>
                <a:gd name="T90" fmla="*/ 114 w 160"/>
                <a:gd name="T91" fmla="*/ 14 h 140"/>
                <a:gd name="T92" fmla="*/ 114 w 160"/>
                <a:gd name="T93" fmla="*/ 14 h 140"/>
                <a:gd name="T94" fmla="*/ 72 w 160"/>
                <a:gd name="T95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j-ea"/>
                <a:ea typeface="+mj-ea"/>
              </a:endParaRPr>
            </a:p>
          </p:txBody>
        </p:sp>
        <p:sp>
          <p:nvSpPr>
            <p:cNvPr id="294" name="文本框 48"/>
            <p:cNvSpPr txBox="1">
              <a:spLocks noChangeArrowheads="1"/>
            </p:cNvSpPr>
            <p:nvPr/>
          </p:nvSpPr>
          <p:spPr bwMode="auto">
            <a:xfrm>
              <a:off x="8733381" y="3748004"/>
              <a:ext cx="718978" cy="246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000" b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zh-CN" altLang="en-US" dirty="0"/>
                <a:t>苏州</a:t>
              </a:r>
            </a:p>
          </p:txBody>
        </p:sp>
        <p:sp>
          <p:nvSpPr>
            <p:cNvPr id="295" name="文本框 52"/>
            <p:cNvSpPr txBox="1">
              <a:spLocks noChangeArrowheads="1"/>
            </p:cNvSpPr>
            <p:nvPr/>
          </p:nvSpPr>
          <p:spPr bwMode="auto">
            <a:xfrm>
              <a:off x="7998625" y="5644479"/>
              <a:ext cx="636270" cy="246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sz="1000" b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珠海</a:t>
              </a:r>
              <a:endParaRPr lang="zh-CN" altLang="en-US" sz="10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6" name="文本框 57"/>
            <p:cNvSpPr txBox="1">
              <a:spLocks noChangeArrowheads="1"/>
            </p:cNvSpPr>
            <p:nvPr/>
          </p:nvSpPr>
          <p:spPr bwMode="auto">
            <a:xfrm>
              <a:off x="3685398" y="2801296"/>
              <a:ext cx="801270" cy="246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乌鲁木齐</a:t>
              </a:r>
            </a:p>
          </p:txBody>
        </p:sp>
        <p:sp>
          <p:nvSpPr>
            <p:cNvPr id="297" name="文本框 48"/>
            <p:cNvSpPr txBox="1">
              <a:spLocks noChangeArrowheads="1"/>
            </p:cNvSpPr>
            <p:nvPr/>
          </p:nvSpPr>
          <p:spPr bwMode="auto">
            <a:xfrm>
              <a:off x="9049726" y="4026931"/>
              <a:ext cx="877484" cy="277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12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上海总部</a:t>
              </a:r>
            </a:p>
          </p:txBody>
        </p:sp>
        <p:sp>
          <p:nvSpPr>
            <p:cNvPr id="298" name="文本框 48"/>
            <p:cNvSpPr txBox="1">
              <a:spLocks noChangeArrowheads="1"/>
            </p:cNvSpPr>
            <p:nvPr/>
          </p:nvSpPr>
          <p:spPr bwMode="auto">
            <a:xfrm>
              <a:off x="7582900" y="3929582"/>
              <a:ext cx="461846" cy="246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zh-CN" altLang="en-US" sz="1000" dirty="0"/>
                <a:t>郑州</a:t>
              </a:r>
            </a:p>
          </p:txBody>
        </p:sp>
        <p:sp>
          <p:nvSpPr>
            <p:cNvPr id="299" name="文本框 48"/>
            <p:cNvSpPr txBox="1">
              <a:spLocks noChangeArrowheads="1"/>
            </p:cNvSpPr>
            <p:nvPr/>
          </p:nvSpPr>
          <p:spPr bwMode="auto">
            <a:xfrm>
              <a:off x="8271218" y="3067606"/>
              <a:ext cx="651333" cy="246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000" b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zh-CN" altLang="en-US" dirty="0"/>
                <a:t>天津</a:t>
              </a:r>
            </a:p>
          </p:txBody>
        </p:sp>
        <p:sp>
          <p:nvSpPr>
            <p:cNvPr id="300" name="文本框 48"/>
            <p:cNvSpPr txBox="1">
              <a:spLocks noChangeArrowheads="1"/>
            </p:cNvSpPr>
            <p:nvPr/>
          </p:nvSpPr>
          <p:spPr bwMode="auto">
            <a:xfrm>
              <a:off x="6699999" y="2973540"/>
              <a:ext cx="731929" cy="246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sz="1000" b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呼和浩特</a:t>
              </a:r>
            </a:p>
          </p:txBody>
        </p:sp>
        <p:sp>
          <p:nvSpPr>
            <p:cNvPr id="301" name="文本框 57"/>
            <p:cNvSpPr txBox="1">
              <a:spLocks noChangeArrowheads="1"/>
            </p:cNvSpPr>
            <p:nvPr/>
          </p:nvSpPr>
          <p:spPr bwMode="auto">
            <a:xfrm>
              <a:off x="6850553" y="3966204"/>
              <a:ext cx="545503" cy="246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西安</a:t>
              </a:r>
            </a:p>
          </p:txBody>
        </p:sp>
        <p:sp>
          <p:nvSpPr>
            <p:cNvPr id="302" name="文本框 52"/>
            <p:cNvSpPr txBox="1">
              <a:spLocks noChangeArrowheads="1"/>
            </p:cNvSpPr>
            <p:nvPr/>
          </p:nvSpPr>
          <p:spPr bwMode="auto">
            <a:xfrm>
              <a:off x="8354525" y="5037193"/>
              <a:ext cx="467061" cy="246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sz="1000" b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福州</a:t>
              </a:r>
            </a:p>
          </p:txBody>
        </p:sp>
        <p:sp>
          <p:nvSpPr>
            <p:cNvPr id="303" name="文本框 52"/>
            <p:cNvSpPr txBox="1">
              <a:spLocks noChangeArrowheads="1"/>
            </p:cNvSpPr>
            <p:nvPr/>
          </p:nvSpPr>
          <p:spPr bwMode="auto">
            <a:xfrm>
              <a:off x="7059298" y="5493558"/>
              <a:ext cx="576412" cy="246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sz="1000" b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南宁</a:t>
              </a:r>
            </a:p>
          </p:txBody>
        </p:sp>
        <p:sp>
          <p:nvSpPr>
            <p:cNvPr id="304" name="椭圆 303"/>
            <p:cNvSpPr>
              <a:spLocks noChangeAspect="1"/>
            </p:cNvSpPr>
            <p:nvPr/>
          </p:nvSpPr>
          <p:spPr>
            <a:xfrm>
              <a:off x="3913666" y="2485460"/>
              <a:ext cx="302400" cy="302400"/>
            </a:xfrm>
            <a:prstGeom prst="ellipse">
              <a:avLst/>
            </a:prstGeom>
            <a:solidFill>
              <a:srgbClr val="00B0F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5" name="椭圆 304"/>
            <p:cNvSpPr>
              <a:spLocks noChangeAspect="1"/>
            </p:cNvSpPr>
            <p:nvPr/>
          </p:nvSpPr>
          <p:spPr>
            <a:xfrm>
              <a:off x="3994060" y="2563580"/>
              <a:ext cx="144000" cy="144000"/>
            </a:xfrm>
            <a:prstGeom prst="ellipse">
              <a:avLst/>
            </a:prstGeom>
            <a:solidFill>
              <a:srgbClr val="00B0F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6" name="椭圆 305"/>
            <p:cNvSpPr>
              <a:spLocks noChangeAspect="1"/>
            </p:cNvSpPr>
            <p:nvPr/>
          </p:nvSpPr>
          <p:spPr>
            <a:xfrm>
              <a:off x="7048018" y="3760306"/>
              <a:ext cx="212400" cy="212400"/>
            </a:xfrm>
            <a:prstGeom prst="ellipse">
              <a:avLst/>
            </a:prstGeom>
            <a:solidFill>
              <a:srgbClr val="00B0F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7" name="椭圆 306"/>
            <p:cNvSpPr>
              <a:spLocks noChangeAspect="1"/>
            </p:cNvSpPr>
            <p:nvPr/>
          </p:nvSpPr>
          <p:spPr>
            <a:xfrm>
              <a:off x="7096328" y="3810620"/>
              <a:ext cx="108000" cy="108000"/>
            </a:xfrm>
            <a:prstGeom prst="ellipse">
              <a:avLst/>
            </a:prstGeom>
            <a:solidFill>
              <a:srgbClr val="00B0F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9" name="椭圆 308"/>
            <p:cNvSpPr>
              <a:spLocks noChangeAspect="1"/>
            </p:cNvSpPr>
            <p:nvPr/>
          </p:nvSpPr>
          <p:spPr>
            <a:xfrm>
              <a:off x="7702989" y="3769296"/>
              <a:ext cx="212400" cy="212400"/>
            </a:xfrm>
            <a:prstGeom prst="ellipse">
              <a:avLst/>
            </a:prstGeom>
            <a:solidFill>
              <a:srgbClr val="00B0F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0" name="椭圆 309"/>
            <p:cNvSpPr>
              <a:spLocks noChangeAspect="1"/>
            </p:cNvSpPr>
            <p:nvPr/>
          </p:nvSpPr>
          <p:spPr>
            <a:xfrm>
              <a:off x="7751299" y="3819610"/>
              <a:ext cx="108000" cy="108000"/>
            </a:xfrm>
            <a:prstGeom prst="ellipse">
              <a:avLst/>
            </a:prstGeom>
            <a:solidFill>
              <a:srgbClr val="00B0F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311" name="组 310"/>
            <p:cNvGrpSpPr/>
            <p:nvPr/>
          </p:nvGrpSpPr>
          <p:grpSpPr>
            <a:xfrm>
              <a:off x="7181859" y="5313886"/>
              <a:ext cx="212400" cy="212400"/>
              <a:chOff x="7102346" y="3920508"/>
              <a:chExt cx="212400" cy="212400"/>
            </a:xfrm>
          </p:grpSpPr>
          <p:sp>
            <p:nvSpPr>
              <p:cNvPr id="312" name="椭圆 311"/>
              <p:cNvSpPr>
                <a:spLocks noChangeAspect="1"/>
              </p:cNvSpPr>
              <p:nvPr/>
            </p:nvSpPr>
            <p:spPr>
              <a:xfrm>
                <a:off x="7102346" y="3920508"/>
                <a:ext cx="212400" cy="212400"/>
              </a:xfrm>
              <a:prstGeom prst="ellipse">
                <a:avLst/>
              </a:prstGeom>
              <a:solidFill>
                <a:srgbClr val="00B0F0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3" name="椭圆 312"/>
              <p:cNvSpPr>
                <a:spLocks noChangeAspect="1"/>
              </p:cNvSpPr>
              <p:nvPr/>
            </p:nvSpPr>
            <p:spPr>
              <a:xfrm>
                <a:off x="7150656" y="3970822"/>
                <a:ext cx="108000" cy="108000"/>
              </a:xfrm>
              <a:prstGeom prst="ellipse">
                <a:avLst/>
              </a:prstGeom>
              <a:solidFill>
                <a:srgbClr val="00B0F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314" name="组 313"/>
            <p:cNvGrpSpPr/>
            <p:nvPr/>
          </p:nvGrpSpPr>
          <p:grpSpPr>
            <a:xfrm>
              <a:off x="7908241" y="5469063"/>
              <a:ext cx="212400" cy="212400"/>
              <a:chOff x="7102346" y="3920508"/>
              <a:chExt cx="212400" cy="212400"/>
            </a:xfrm>
          </p:grpSpPr>
          <p:sp>
            <p:nvSpPr>
              <p:cNvPr id="315" name="椭圆 314"/>
              <p:cNvSpPr>
                <a:spLocks noChangeAspect="1"/>
              </p:cNvSpPr>
              <p:nvPr/>
            </p:nvSpPr>
            <p:spPr>
              <a:xfrm>
                <a:off x="7102346" y="3920508"/>
                <a:ext cx="212400" cy="212400"/>
              </a:xfrm>
              <a:prstGeom prst="ellipse">
                <a:avLst/>
              </a:prstGeom>
              <a:solidFill>
                <a:srgbClr val="00B0F0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6" name="椭圆 315"/>
              <p:cNvSpPr>
                <a:spLocks noChangeAspect="1"/>
              </p:cNvSpPr>
              <p:nvPr/>
            </p:nvSpPr>
            <p:spPr>
              <a:xfrm>
                <a:off x="7150656" y="3970822"/>
                <a:ext cx="108000" cy="108000"/>
              </a:xfrm>
              <a:prstGeom prst="ellipse">
                <a:avLst/>
              </a:prstGeom>
              <a:solidFill>
                <a:srgbClr val="00B0F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317" name="组 316"/>
            <p:cNvGrpSpPr/>
            <p:nvPr/>
          </p:nvGrpSpPr>
          <p:grpSpPr>
            <a:xfrm>
              <a:off x="8478585" y="4863558"/>
              <a:ext cx="212400" cy="212400"/>
              <a:chOff x="7102346" y="3920508"/>
              <a:chExt cx="212400" cy="212400"/>
            </a:xfrm>
          </p:grpSpPr>
          <p:sp>
            <p:nvSpPr>
              <p:cNvPr id="318" name="椭圆 317"/>
              <p:cNvSpPr>
                <a:spLocks noChangeAspect="1"/>
              </p:cNvSpPr>
              <p:nvPr/>
            </p:nvSpPr>
            <p:spPr>
              <a:xfrm>
                <a:off x="7102346" y="3920508"/>
                <a:ext cx="212400" cy="212400"/>
              </a:xfrm>
              <a:prstGeom prst="ellipse">
                <a:avLst/>
              </a:prstGeom>
              <a:solidFill>
                <a:srgbClr val="00B0F0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19" name="椭圆 318"/>
              <p:cNvSpPr>
                <a:spLocks noChangeAspect="1"/>
              </p:cNvSpPr>
              <p:nvPr/>
            </p:nvSpPr>
            <p:spPr>
              <a:xfrm>
                <a:off x="7150656" y="3970822"/>
                <a:ext cx="108000" cy="108000"/>
              </a:xfrm>
              <a:prstGeom prst="ellipse">
                <a:avLst/>
              </a:prstGeom>
              <a:solidFill>
                <a:srgbClr val="00B0F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320" name="组 319"/>
            <p:cNvGrpSpPr/>
            <p:nvPr/>
          </p:nvGrpSpPr>
          <p:grpSpPr>
            <a:xfrm>
              <a:off x="8630760" y="3992631"/>
              <a:ext cx="175710" cy="172800"/>
              <a:chOff x="7102346" y="3920508"/>
              <a:chExt cx="212400" cy="212400"/>
            </a:xfrm>
          </p:grpSpPr>
          <p:sp>
            <p:nvSpPr>
              <p:cNvPr id="321" name="椭圆 320"/>
              <p:cNvSpPr>
                <a:spLocks noChangeAspect="1"/>
              </p:cNvSpPr>
              <p:nvPr/>
            </p:nvSpPr>
            <p:spPr>
              <a:xfrm>
                <a:off x="7102346" y="3920508"/>
                <a:ext cx="212400" cy="212400"/>
              </a:xfrm>
              <a:prstGeom prst="ellipse">
                <a:avLst/>
              </a:prstGeom>
              <a:solidFill>
                <a:srgbClr val="00B0F0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2" name="椭圆 321"/>
              <p:cNvSpPr>
                <a:spLocks noChangeAspect="1"/>
              </p:cNvSpPr>
              <p:nvPr/>
            </p:nvSpPr>
            <p:spPr>
              <a:xfrm>
                <a:off x="7150656" y="3970822"/>
                <a:ext cx="108000" cy="108000"/>
              </a:xfrm>
              <a:prstGeom prst="ellipse">
                <a:avLst/>
              </a:prstGeom>
              <a:solidFill>
                <a:srgbClr val="00B0F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323" name="组 322"/>
            <p:cNvGrpSpPr>
              <a:grpSpLocks noChangeAspect="1"/>
            </p:cNvGrpSpPr>
            <p:nvPr/>
          </p:nvGrpSpPr>
          <p:grpSpPr>
            <a:xfrm>
              <a:off x="8120747" y="3052995"/>
              <a:ext cx="129600" cy="107988"/>
              <a:chOff x="7102346" y="3920508"/>
              <a:chExt cx="212400" cy="212400"/>
            </a:xfrm>
          </p:grpSpPr>
          <p:sp>
            <p:nvSpPr>
              <p:cNvPr id="324" name="椭圆 323"/>
              <p:cNvSpPr>
                <a:spLocks noChangeAspect="1"/>
              </p:cNvSpPr>
              <p:nvPr/>
            </p:nvSpPr>
            <p:spPr>
              <a:xfrm>
                <a:off x="7102346" y="3920508"/>
                <a:ext cx="212400" cy="212400"/>
              </a:xfrm>
              <a:prstGeom prst="ellipse">
                <a:avLst/>
              </a:prstGeom>
              <a:solidFill>
                <a:srgbClr val="00B0F0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5" name="椭圆 324"/>
              <p:cNvSpPr>
                <a:spLocks noChangeAspect="1"/>
              </p:cNvSpPr>
              <p:nvPr/>
            </p:nvSpPr>
            <p:spPr>
              <a:xfrm>
                <a:off x="7150656" y="3970822"/>
                <a:ext cx="108000" cy="108000"/>
              </a:xfrm>
              <a:prstGeom prst="ellipse">
                <a:avLst/>
              </a:prstGeom>
              <a:solidFill>
                <a:srgbClr val="00B0F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326" name="组 325"/>
            <p:cNvGrpSpPr>
              <a:grpSpLocks noChangeAspect="1"/>
            </p:cNvGrpSpPr>
            <p:nvPr/>
          </p:nvGrpSpPr>
          <p:grpSpPr>
            <a:xfrm>
              <a:off x="6901665" y="2799228"/>
              <a:ext cx="256530" cy="213751"/>
              <a:chOff x="7102346" y="3920508"/>
              <a:chExt cx="212400" cy="212400"/>
            </a:xfrm>
          </p:grpSpPr>
          <p:sp>
            <p:nvSpPr>
              <p:cNvPr id="327" name="椭圆 326"/>
              <p:cNvSpPr>
                <a:spLocks noChangeAspect="1"/>
              </p:cNvSpPr>
              <p:nvPr/>
            </p:nvSpPr>
            <p:spPr>
              <a:xfrm>
                <a:off x="7102346" y="3920508"/>
                <a:ext cx="212400" cy="212400"/>
              </a:xfrm>
              <a:prstGeom prst="ellipse">
                <a:avLst/>
              </a:prstGeom>
              <a:solidFill>
                <a:srgbClr val="00B0F0">
                  <a:alpha val="4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28" name="椭圆 327"/>
              <p:cNvSpPr>
                <a:spLocks noChangeAspect="1"/>
              </p:cNvSpPr>
              <p:nvPr/>
            </p:nvSpPr>
            <p:spPr>
              <a:xfrm>
                <a:off x="7150656" y="3970822"/>
                <a:ext cx="108000" cy="108000"/>
              </a:xfrm>
              <a:prstGeom prst="ellipse">
                <a:avLst/>
              </a:prstGeom>
              <a:solidFill>
                <a:srgbClr val="00B0F0">
                  <a:alpha val="6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45" name="文本框 48"/>
            <p:cNvSpPr txBox="1">
              <a:spLocks noChangeArrowheads="1"/>
            </p:cNvSpPr>
            <p:nvPr/>
          </p:nvSpPr>
          <p:spPr bwMode="auto">
            <a:xfrm>
              <a:off x="7580895" y="4290731"/>
              <a:ext cx="461846" cy="2462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defRPr>
              </a:lvl1pPr>
            </a:lstStyle>
            <a:p>
              <a:r>
                <a:rPr lang="zh-CN" altLang="en-US" sz="1000" dirty="0"/>
                <a:t>武汉</a:t>
              </a:r>
            </a:p>
          </p:txBody>
        </p:sp>
        <p:sp>
          <p:nvSpPr>
            <p:cNvPr id="146" name="椭圆 145"/>
            <p:cNvSpPr>
              <a:spLocks noChangeAspect="1"/>
            </p:cNvSpPr>
            <p:nvPr/>
          </p:nvSpPr>
          <p:spPr>
            <a:xfrm>
              <a:off x="7417264" y="4244185"/>
              <a:ext cx="212400" cy="212400"/>
            </a:xfrm>
            <a:prstGeom prst="ellipse">
              <a:avLst/>
            </a:prstGeom>
            <a:solidFill>
              <a:srgbClr val="00B0F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7" name="椭圆 146"/>
            <p:cNvSpPr>
              <a:spLocks noChangeAspect="1"/>
            </p:cNvSpPr>
            <p:nvPr/>
          </p:nvSpPr>
          <p:spPr>
            <a:xfrm>
              <a:off x="7465574" y="4294499"/>
              <a:ext cx="108000" cy="108000"/>
            </a:xfrm>
            <a:prstGeom prst="ellipse">
              <a:avLst/>
            </a:prstGeom>
            <a:solidFill>
              <a:srgbClr val="00B0F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8905747" y="4031423"/>
              <a:ext cx="183959" cy="231597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9" name="TextBox 29"/>
          <p:cNvSpPr txBox="1"/>
          <p:nvPr/>
        </p:nvSpPr>
        <p:spPr>
          <a:xfrm>
            <a:off x="1627983" y="268962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美华系统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550"/>
            <a:ext cx="6096000" cy="67183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4031"/>
            <a:ext cx="12192000" cy="6862031"/>
          </a:xfrm>
          <a:prstGeom prst="rect">
            <a:avLst/>
          </a:prstGeom>
          <a:gradFill>
            <a:gsLst>
              <a:gs pos="51000">
                <a:srgbClr val="0270D1">
                  <a:alpha val="77000"/>
                  <a:lumMod val="95000"/>
                </a:srgbClr>
              </a:gs>
              <a:gs pos="0">
                <a:srgbClr val="0270D1"/>
              </a:gs>
            </a:gsLst>
            <a:lin ang="5400000" scaled="1"/>
          </a:gradFill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endParaRPr lang="zh-CN" altLang="en-US" sz="2000">
              <a:solidFill>
                <a:srgbClr val="222B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0836" y="0"/>
            <a:ext cx="5985164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sx="102000" sy="102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Freeform 245"/>
          <p:cNvSpPr/>
          <p:nvPr/>
        </p:nvSpPr>
        <p:spPr bwMode="auto">
          <a:xfrm>
            <a:off x="2021792" y="1630943"/>
            <a:ext cx="1333850" cy="133385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1271855" y="3253364"/>
            <a:ext cx="2833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rgbClr val="026FD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PART 01 </a:t>
            </a:r>
            <a:endParaRPr lang="zh-CN" altLang="en-US" sz="5400" dirty="0">
              <a:solidFill>
                <a:srgbClr val="026FD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TextBox 64"/>
          <p:cNvSpPr txBox="1"/>
          <p:nvPr/>
        </p:nvSpPr>
        <p:spPr>
          <a:xfrm>
            <a:off x="6557797" y="2672405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注册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登录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6557797" y="3429000"/>
            <a:ext cx="2931237" cy="73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TextBox 64"/>
          <p:cNvSpPr txBox="1"/>
          <p:nvPr/>
        </p:nvSpPr>
        <p:spPr>
          <a:xfrm>
            <a:off x="6557797" y="3715029"/>
            <a:ext cx="1569660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注册</a:t>
            </a:r>
            <a:r>
              <a:rPr lang="en-US" altLang="zh-CN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en-US" altLang="zh-CN" dirty="0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注意事项</a:t>
            </a: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27983" y="317803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访问要求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1834432" y="1463781"/>
            <a:ext cx="8264911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请使用</a:t>
            </a:r>
            <a:r>
              <a:rPr lang="en-US" altLang="zh-CN" sz="2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PC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端访问</a:t>
            </a:r>
            <a:endParaRPr lang="en-US" altLang="zh-CN" sz="26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2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浏览器使用“</a:t>
            </a:r>
            <a:r>
              <a:rPr lang="en-US" altLang="zh-CN" sz="2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edge”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、“谷歌”、“</a:t>
            </a:r>
            <a:r>
              <a:rPr lang="en-US" altLang="zh-CN" sz="2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360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安全浏览器”</a:t>
            </a:r>
            <a:endParaRPr lang="zh-CN" altLang="en-US" sz="2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944" y="3546647"/>
            <a:ext cx="1842094" cy="16686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459" y="3316471"/>
            <a:ext cx="2095500" cy="20097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3514" y="3354570"/>
            <a:ext cx="1676400" cy="1933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3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27983" y="317803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网站入口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9189" y="1001131"/>
            <a:ext cx="3117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hbtrade.hb-eport.cn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9327481" y="879560"/>
            <a:ext cx="2628029" cy="61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建议收藏网址</a:t>
            </a:r>
            <a:endParaRPr lang="zh-CN" altLang="en-US" sz="26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89" y="1492034"/>
            <a:ext cx="11312412" cy="4874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85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27983" y="317803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网站入口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0825" y="991326"/>
            <a:ext cx="6453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从单一窗口（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www.hb-eport.cn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）进入方式，如下图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52" y="1735451"/>
            <a:ext cx="10001250" cy="426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11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06" y="1451468"/>
            <a:ext cx="11312412" cy="487459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27983" y="317803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企业注册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436" y="1024000"/>
            <a:ext cx="4964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注册地址：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hbtrade.hb-eport.cn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，入口如下图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301605" y="1901844"/>
            <a:ext cx="471949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 rot="18647304">
            <a:off x="8448882" y="752982"/>
            <a:ext cx="256707" cy="113562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2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879560"/>
            <a:ext cx="12191365" cy="5546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627983" y="317803"/>
            <a:ext cx="7463008" cy="56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企业注册</a:t>
            </a:r>
            <a:endParaRPr lang="zh-CN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436" y="1024000"/>
            <a:ext cx="471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、阅读注册协议，点击同意，并点击下一步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82" y="1393332"/>
            <a:ext cx="11811000" cy="53530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534" y="4752975"/>
            <a:ext cx="7610475" cy="2105025"/>
          </a:xfrm>
          <a:prstGeom prst="rect">
            <a:avLst/>
          </a:prstGeom>
        </p:spPr>
      </p:pic>
      <p:sp>
        <p:nvSpPr>
          <p:cNvPr id="12" name="下箭头 11"/>
          <p:cNvSpPr/>
          <p:nvPr/>
        </p:nvSpPr>
        <p:spPr>
          <a:xfrm rot="9000000" flipH="1" flipV="1">
            <a:off x="5006782" y="5208987"/>
            <a:ext cx="203609" cy="7912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 rot="9000000" flipH="1" flipV="1">
            <a:off x="4270694" y="5409867"/>
            <a:ext cx="203609" cy="7912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2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604291546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60429154600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60429154600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60429154600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60429154600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503150927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4140003"/>
  <p:tag name="MH_LIBRARY" val="GRAPHIC"/>
  <p:tag name="MH_ORDER" val="文本框 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4140003"/>
  <p:tag name="MH_LIBRARY" val="GRAPHIC"/>
  <p:tag name="MH_ORDER" val="Oval 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4140003"/>
  <p:tag name="MH_LIBRARY" val="GRAPHIC"/>
  <p:tag name="MH_ORDER" val="文本框 2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4140003"/>
  <p:tag name="MH_LIBRARY" val="GRAPHIC"/>
  <p:tag name="MH_ORDER" val="文本框 2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4140003"/>
  <p:tag name="MH_LIBRARY" val="GRAPHIC"/>
  <p:tag name="MH_ORDER" val="Oval 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4140003"/>
  <p:tag name="MH_LIBRARY" val="GRAPHIC"/>
  <p:tag name="MH_ORDER" val="Shap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4140003"/>
  <p:tag name="MH_LIBRARY" val="GRAPHIC"/>
  <p:tag name="MH_ORDER" val="Oval 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4140003"/>
  <p:tag name="MH_LIBRARY" val="GRAPHIC"/>
  <p:tag name="MH_ORDER" val="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604291546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60429154600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604291546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60429154600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604291546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60429154600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大于六"/>
  <p:tag name="MH_CATEGORY" val="#YinZJG#"/>
  <p:tag name="MH_LAYOUT" val="TitleSubTitle"/>
  <p:tag name="MH" val="20160429154600"/>
  <p:tag name="MH_LIBRARY" val="GRAPHIC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F5D5.t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1097</Words>
  <Application>Microsoft Office PowerPoint</Application>
  <PresentationFormat>宽屏</PresentationFormat>
  <Paragraphs>182</Paragraphs>
  <Slides>31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DengXian</vt:lpstr>
      <vt:lpstr>华文楷体</vt:lpstr>
      <vt:lpstr>宋体</vt:lpstr>
      <vt:lpstr>微软雅黑</vt:lpstr>
      <vt:lpstr>微软雅黑 Light</vt:lpstr>
      <vt:lpstr>造字工房悦黑体验版常规体</vt:lpstr>
      <vt:lpstr>Arial</vt:lpstr>
      <vt:lpstr>Calibri</vt:lpstr>
      <vt:lpstr>Calibri Light</vt:lpstr>
      <vt:lpstr>Century Gothic</vt:lpstr>
      <vt:lpstr>Wingdings</vt:lpstr>
      <vt:lpstr>自定义设计方案</vt:lpstr>
      <vt:lpstr>pptF5D5.tmp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Metinform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tina</dc:creator>
  <cp:lastModifiedBy>wzh</cp:lastModifiedBy>
  <cp:revision>1494</cp:revision>
  <dcterms:created xsi:type="dcterms:W3CDTF">2015-07-10T17:15:00Z</dcterms:created>
  <dcterms:modified xsi:type="dcterms:W3CDTF">2022-05-31T08:00:34Z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FBD63494DDC040C087946BFCF5DDF4EE</vt:lpwstr>
  </property>
  <property fmtid="{D5CDD505-2E9C-101B-9397-08002B2CF9AE}" pid="3" name="KSOProductBuildVer">
    <vt:lpwstr>2052-11.1.0.11365</vt:lpwstr>
  </property>
</Properties>
</file>